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5" r:id="rId5"/>
    <p:sldId id="277" r:id="rId6"/>
    <p:sldId id="263" r:id="rId7"/>
    <p:sldId id="287" r:id="rId8"/>
    <p:sldId id="261" r:id="rId9"/>
    <p:sldId id="293" r:id="rId10"/>
    <p:sldId id="262" r:id="rId11"/>
    <p:sldId id="294" r:id="rId12"/>
    <p:sldId id="278" r:id="rId13"/>
    <p:sldId id="266" r:id="rId14"/>
    <p:sldId id="282" r:id="rId15"/>
    <p:sldId id="292" r:id="rId1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48" userDrawn="1">
          <p15:clr>
            <a:srgbClr val="A4A3A4"/>
          </p15:clr>
        </p15:guide>
        <p15:guide id="2" pos="2664" userDrawn="1">
          <p15:clr>
            <a:srgbClr val="A4A3A4"/>
          </p15:clr>
        </p15:guide>
        <p15:guide id="3" orient="horz" pos="2664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F0C"/>
    <a:srgbClr val="425063"/>
    <a:srgbClr val="C2C0A6"/>
    <a:srgbClr val="FDF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372"/>
      </p:cViewPr>
      <p:guideLst>
        <p:guide orient="horz" pos="3648"/>
        <p:guide pos="2664"/>
        <p:guide orient="horz" pos="2664"/>
        <p:guide orient="horz" pos="32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38D32CE2-6C64-40A5-9DAB-DD3946A432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20569BD-8C5B-4110-9E60-C359DDF561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DA7605-2467-457C-86DC-89D2E8551DB6}" type="datetime1">
              <a:rPr lang="ru-RU" smtClean="0"/>
              <a:t>25.04.2023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4C05E23-8F29-4628-B4F0-7CBCB7658F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933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66161DD-285C-4CCE-B281-CDCBCD98A300}" type="datetime1">
              <a:rPr lang="ru-RU" noProof="0" smtClean="0"/>
              <a:t>25.04.2023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F4F1A11-BB96-443E-B274-982C61AA7E0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528962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84790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98079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11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19352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4F4F1A11-BB96-443E-B274-982C61AA7E0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04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2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613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3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460082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95080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401169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6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1251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7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878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44221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F4F1A11-BB96-443E-B274-982C61AA7E0D}" type="slidenum">
              <a:rPr lang="ru-RU" noProof="0" smtClean="0"/>
              <a:t>9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5996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56C2E115-5267-49A0-A702-59745AC64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Текст 8">
            <a:extLst>
              <a:ext uri="{FF2B5EF4-FFF2-40B4-BE49-F238E27FC236}">
                <a16:creationId xmlns:a16="http://schemas.microsoft.com/office/drawing/2014/main" id="{04479580-C1B1-4B70-875C-70152944FD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84355" y="4687178"/>
            <a:ext cx="159851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M</a:t>
            </a:r>
          </a:p>
        </p:txBody>
      </p:sp>
      <p:sp>
        <p:nvSpPr>
          <p:cNvPr id="18" name="Текст 8">
            <a:extLst>
              <a:ext uri="{FF2B5EF4-FFF2-40B4-BE49-F238E27FC236}">
                <a16:creationId xmlns:a16="http://schemas.microsoft.com/office/drawing/2014/main" id="{1323CA5D-7F88-4E2C-B2E1-D03E010724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40172" y="17266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T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2FDFF095-F8DE-447E-A83F-BD55BD03B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03189" y="71740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S</a:t>
            </a:r>
          </a:p>
        </p:txBody>
      </p:sp>
      <p:sp>
        <p:nvSpPr>
          <p:cNvPr id="20" name="Текст 8">
            <a:extLst>
              <a:ext uri="{FF2B5EF4-FFF2-40B4-BE49-F238E27FC236}">
                <a16:creationId xmlns:a16="http://schemas.microsoft.com/office/drawing/2014/main" id="{FA2755C1-A0B6-448A-BE5D-4B492BB7BB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693" y="285863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E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7F3357-BDC3-43CE-89C0-05F5AB973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73216" y="3667946"/>
            <a:ext cx="9285382" cy="1277857"/>
          </a:xfrm>
        </p:spPr>
        <p:txBody>
          <a:bodyPr rtlCol="0" anchor="ctr"/>
          <a:lstStyle>
            <a:lvl1pPr algn="l">
              <a:defRPr sz="6000" cap="all" baseline="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0EFD7F6-12F1-44A8-B26F-82773993F1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70418" y="5325276"/>
            <a:ext cx="3677297" cy="682094"/>
          </a:xfrm>
        </p:spPr>
        <p:txBody>
          <a:bodyPr rtlCol="0" anchor="ctr"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E5B50AA-4BAC-4997-B444-E281DECD0DB4}"/>
              </a:ext>
            </a:extLst>
          </p:cNvPr>
          <p:cNvCxnSpPr>
            <a:cxnSpLocks/>
          </p:cNvCxnSpPr>
          <p:nvPr userDrawn="1"/>
        </p:nvCxnSpPr>
        <p:spPr>
          <a:xfrm>
            <a:off x="4579559" y="5744231"/>
            <a:ext cx="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2DEC412-0EF3-4D93-AF25-A2D2F5A5093A}"/>
              </a:ext>
            </a:extLst>
          </p:cNvPr>
          <p:cNvCxnSpPr>
            <a:cxnSpLocks/>
          </p:cNvCxnSpPr>
          <p:nvPr userDrawn="1"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1C2836A9-D1F4-4562-B95F-B7BF8F4713B5}"/>
              </a:ext>
            </a:extLst>
          </p:cNvPr>
          <p:cNvCxnSpPr>
            <a:cxnSpLocks/>
          </p:cNvCxnSpPr>
          <p:nvPr userDrawn="1"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836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объекта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29EDF1B-BFF2-495C-B3B8-4EE6F48140F0}"/>
              </a:ext>
            </a:extLst>
          </p:cNvPr>
          <p:cNvSpPr/>
          <p:nvPr userDrawn="1"/>
        </p:nvSpPr>
        <p:spPr>
          <a:xfrm>
            <a:off x="8412200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9F2809-C0D4-4624-9BF4-7A5A02FC6504}"/>
              </a:ext>
            </a:extLst>
          </p:cNvPr>
          <p:cNvSpPr/>
          <p:nvPr userDrawn="1"/>
        </p:nvSpPr>
        <p:spPr>
          <a:xfrm>
            <a:off x="1034142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A38AFF1-A7FF-4F75-9E57-C1827806B34E}"/>
              </a:ext>
            </a:extLst>
          </p:cNvPr>
          <p:cNvSpPr/>
          <p:nvPr userDrawn="1"/>
        </p:nvSpPr>
        <p:spPr>
          <a:xfrm>
            <a:off x="4706975" y="3195400"/>
            <a:ext cx="2941600" cy="508000"/>
          </a:xfrm>
          <a:prstGeom prst="rect">
            <a:avLst/>
          </a:pr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2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3" name="Текст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266159"/>
            <a:ext cx="2941600" cy="360000"/>
          </a:xfrm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Заголовок 3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117103"/>
            <a:ext cx="2941600" cy="1141882"/>
          </a:xfrm>
        </p:spPr>
        <p:txBody>
          <a:bodyPr rtlCol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  <p:sp>
        <p:nvSpPr>
          <p:cNvPr id="18" name="Дата 2">
            <a:extLst>
              <a:ext uri="{FF2B5EF4-FFF2-40B4-BE49-F238E27FC236}">
                <a16:creationId xmlns:a16="http://schemas.microsoft.com/office/drawing/2014/main" id="{7EDA1598-95B9-4907-B9B9-46A0B9ACC8D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19" name="Нижний колонтитул 3">
            <a:extLst>
              <a:ext uri="{FF2B5EF4-FFF2-40B4-BE49-F238E27FC236}">
                <a16:creationId xmlns:a16="http://schemas.microsoft.com/office/drawing/2014/main" id="{63AF9C34-CC92-4EDC-9D5F-1FABCEB87400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0" name="Номер слайда 4">
            <a:extLst>
              <a:ext uri="{FF2B5EF4-FFF2-40B4-BE49-F238E27FC236}">
                <a16:creationId xmlns:a16="http://schemas.microsoft.com/office/drawing/2014/main" id="{EAEA54FD-376F-4285-9684-F9DFDE0B472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89036775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1FBFD526-F385-422D-A7A7-BCE72D8141B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3"/>
            <a:ext cx="5288281" cy="6857999"/>
          </a:xfrm>
          <a:custGeom>
            <a:avLst/>
            <a:gdLst>
              <a:gd name="connsiteX0" fmla="*/ 0 w 5288281"/>
              <a:gd name="connsiteY0" fmla="*/ 0 h 6857999"/>
              <a:gd name="connsiteX1" fmla="*/ 1707378 w 5288281"/>
              <a:gd name="connsiteY1" fmla="*/ 0 h 6857999"/>
              <a:gd name="connsiteX2" fmla="*/ 1707378 w 5288281"/>
              <a:gd name="connsiteY2" fmla="*/ 1511096 h 6857999"/>
              <a:gd name="connsiteX3" fmla="*/ 5288281 w 5288281"/>
              <a:gd name="connsiteY3" fmla="*/ 1511096 h 6857999"/>
              <a:gd name="connsiteX4" fmla="*/ 5288281 w 5288281"/>
              <a:gd name="connsiteY4" fmla="*/ 3253159 h 6857999"/>
              <a:gd name="connsiteX5" fmla="*/ 1707378 w 5288281"/>
              <a:gd name="connsiteY5" fmla="*/ 3253159 h 6857999"/>
              <a:gd name="connsiteX6" fmla="*/ 1707378 w 5288281"/>
              <a:gd name="connsiteY6" fmla="*/ 5115860 h 6857999"/>
              <a:gd name="connsiteX7" fmla="*/ 5272034 w 5288281"/>
              <a:gd name="connsiteY7" fmla="*/ 5115860 h 6857999"/>
              <a:gd name="connsiteX8" fmla="*/ 5272034 w 5288281"/>
              <a:gd name="connsiteY8" fmla="*/ 6857999 h 6857999"/>
              <a:gd name="connsiteX9" fmla="*/ 0 w 5288281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88281" h="6857999">
                <a:moveTo>
                  <a:pt x="0" y="0"/>
                </a:moveTo>
                <a:lnTo>
                  <a:pt x="1707378" y="0"/>
                </a:lnTo>
                <a:lnTo>
                  <a:pt x="1707378" y="1511096"/>
                </a:lnTo>
                <a:lnTo>
                  <a:pt x="5288281" y="1511096"/>
                </a:lnTo>
                <a:lnTo>
                  <a:pt x="5288281" y="3253159"/>
                </a:lnTo>
                <a:lnTo>
                  <a:pt x="1707378" y="3253159"/>
                </a:lnTo>
                <a:lnTo>
                  <a:pt x="1707378" y="5115860"/>
                </a:lnTo>
                <a:lnTo>
                  <a:pt x="5272034" y="5115860"/>
                </a:lnTo>
                <a:lnTo>
                  <a:pt x="5272034" y="6857999"/>
                </a:lnTo>
                <a:lnTo>
                  <a:pt x="0" y="6857999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B2DB8B03-EE62-48FF-8583-59DFBBEDA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3720" y="1419438"/>
            <a:ext cx="4450080" cy="924808"/>
          </a:xfrm>
        </p:spPr>
        <p:txBody>
          <a:bodyPr lIns="0" rtlCol="0" anchor="t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EAF98237-032C-4FA5-B76D-C29FB5F6FF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366082" y="3009550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44353DAE-0553-4AB4-8929-C4F0C1424E1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66082" y="4017086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9651CB4B-B007-4E99-9371-20279E8FF7B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66082" y="4957948"/>
            <a:ext cx="1254314" cy="360000"/>
          </a:xfrm>
        </p:spPr>
        <p:txBody>
          <a:bodyPr rtlCol="0" anchor="ctr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36" name="Текст 8">
            <a:extLst>
              <a:ext uri="{FF2B5EF4-FFF2-40B4-BE49-F238E27FC236}">
                <a16:creationId xmlns:a16="http://schemas.microsoft.com/office/drawing/2014/main" id="{C0437717-0C1B-4589-AEF7-D8E934F4119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03720" y="2816574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 dirty="0"/>
              <a:t>#</a:t>
            </a:r>
          </a:p>
        </p:txBody>
      </p:sp>
      <p:sp>
        <p:nvSpPr>
          <p:cNvPr id="39" name="Текст 8">
            <a:extLst>
              <a:ext uri="{FF2B5EF4-FFF2-40B4-BE49-F238E27FC236}">
                <a16:creationId xmlns:a16="http://schemas.microsoft.com/office/drawing/2014/main" id="{BE01B6B4-5A67-4429-A312-A531EC3BF42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903720" y="3805802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 dirty="0"/>
              <a:t>#</a:t>
            </a: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1673722D-82CF-4D94-9D83-D95A8DE5ACE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03721" y="4795030"/>
            <a:ext cx="561421" cy="627254"/>
          </a:xfrm>
        </p:spPr>
        <p:txBody>
          <a:bodyPr rtlCol="0" anchor="ctr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US" sz="4400" b="1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 dirty="0"/>
              <a:t>#</a:t>
            </a:r>
          </a:p>
        </p:txBody>
      </p:sp>
      <p:sp>
        <p:nvSpPr>
          <p:cNvPr id="41" name="Текст 18">
            <a:extLst>
              <a:ext uri="{FF2B5EF4-FFF2-40B4-BE49-F238E27FC236}">
                <a16:creationId xmlns:a16="http://schemas.microsoft.com/office/drawing/2014/main" id="{05767D4F-E20C-4F37-B411-A7F221B6A85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9106" y="3074238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2" name="Текст 18">
            <a:extLst>
              <a:ext uri="{FF2B5EF4-FFF2-40B4-BE49-F238E27FC236}">
                <a16:creationId xmlns:a16="http://schemas.microsoft.com/office/drawing/2014/main" id="{BB90A96A-A614-41C0-9759-F6C15AE6806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29106" y="4074889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3" name="Текст 18">
            <a:extLst>
              <a:ext uri="{FF2B5EF4-FFF2-40B4-BE49-F238E27FC236}">
                <a16:creationId xmlns:a16="http://schemas.microsoft.com/office/drawing/2014/main" id="{983AE7FC-57B1-4AB3-8EAA-A85904DBBE9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29106" y="5016921"/>
            <a:ext cx="2427514" cy="715169"/>
          </a:xfrm>
        </p:spPr>
        <p:txBody>
          <a:bodyPr lIns="0" rtlCol="0" anchor="t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5" name="Дата 1">
            <a:extLst>
              <a:ext uri="{FF2B5EF4-FFF2-40B4-BE49-F238E27FC236}">
                <a16:creationId xmlns:a16="http://schemas.microsoft.com/office/drawing/2014/main" id="{8AECD175-60EB-459F-BA4C-8E4DE7BC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07.01.20ГГ</a:t>
            </a:r>
          </a:p>
        </p:txBody>
      </p:sp>
      <p:sp>
        <p:nvSpPr>
          <p:cNvPr id="16" name="Нижний колонтитул 2">
            <a:extLst>
              <a:ext uri="{FF2B5EF4-FFF2-40B4-BE49-F238E27FC236}">
                <a16:creationId xmlns:a16="http://schemas.microsoft.com/office/drawing/2014/main" id="{2180FF4C-4A98-4E30-B414-026CEECA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17" name="Номер слайда 7">
            <a:extLst>
              <a:ext uri="{FF2B5EF4-FFF2-40B4-BE49-F238E27FC236}">
                <a16:creationId xmlns:a16="http://schemas.microsoft.com/office/drawing/2014/main" id="{9498BBC0-E864-44E0-8C60-D13DC06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1290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3" y="3429000"/>
            <a:ext cx="4114797" cy="2747962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200" indent="0">
              <a:lnSpc>
                <a:spcPct val="150000"/>
              </a:lnSpc>
              <a:buNone/>
              <a:defRPr sz="1200"/>
            </a:lvl2pPr>
            <a:lvl3pPr marL="914400" indent="0">
              <a:lnSpc>
                <a:spcPct val="150000"/>
              </a:lnSpc>
              <a:buNone/>
              <a:defRPr sz="1200"/>
            </a:lvl3pPr>
            <a:lvl4pPr marL="1371600" indent="0">
              <a:lnSpc>
                <a:spcPct val="150000"/>
              </a:lnSpc>
              <a:buNone/>
              <a:defRPr sz="1200"/>
            </a:lvl4pPr>
            <a:lvl5pPr marL="1828800" indent="0">
              <a:lnSpc>
                <a:spcPct val="150000"/>
              </a:lnSpc>
              <a:buNone/>
              <a:defRPr sz="120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77500" y="6356350"/>
            <a:ext cx="8763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E0011F19-A2C9-4F67-A7F1-592B85FFB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7C8CFDC-095C-4312-A01D-7430D1FEAA6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603500"/>
            <a:ext cx="0" cy="42545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DE385DE-9334-4CED-AD7E-F63A320B0512}"/>
              </a:ext>
            </a:extLst>
          </p:cNvPr>
          <p:cNvSpPr/>
          <p:nvPr userDrawn="1"/>
        </p:nvSpPr>
        <p:spPr>
          <a:xfrm>
            <a:off x="0" y="2324100"/>
            <a:ext cx="12192000" cy="63341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211839B3-0E6A-4750-8862-3A55B0FEF98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1" y="2413000"/>
            <a:ext cx="4114795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4" name="Текст 2">
            <a:extLst>
              <a:ext uri="{FF2B5EF4-FFF2-40B4-BE49-F238E27FC236}">
                <a16:creationId xmlns:a16="http://schemas.microsoft.com/office/drawing/2014/main" id="{E72DA832-BD58-447B-A20E-EA3A7F4EAFF0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7239003" y="2413000"/>
            <a:ext cx="4114797" cy="493710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Нижний колонтитул 7">
            <a:extLst>
              <a:ext uri="{FF2B5EF4-FFF2-40B4-BE49-F238E27FC236}">
                <a16:creationId xmlns:a16="http://schemas.microsoft.com/office/drawing/2014/main" id="{64EBCEB5-BD23-4BD0-BB31-DF6A631D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2" y="6356350"/>
            <a:ext cx="3038469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348445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сштабиров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7" name="Прямая со стрелкой 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76011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DB7A5A-4225-417D-92C6-1C9A16E3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24F48E-4E21-421F-A044-1D5C607BF74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C70E23-CF91-4792-9B98-182E6804BBC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5A2875-2896-4182-BA30-FB502AC98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B9BA8EE-BF3B-4E61-9241-4BC605B3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72769E-89D2-4868-B2CF-A0759A62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3402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2611C53D-85FC-41D8-9A69-F4734072CC4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34142" y="2046288"/>
            <a:ext cx="554445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7446CE-03E2-409B-B8EF-7C188C1E68C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4142" y="3162300"/>
            <a:ext cx="5544458" cy="3027362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F4FC59-2ADF-4A3F-BBF9-07FF022209A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240588" y="2046288"/>
            <a:ext cx="41148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7F889E-7C42-4396-AEE8-7B337AFAF1E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40588" y="3162300"/>
            <a:ext cx="4114800" cy="3027362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33D57D1-26E8-4CE2-AAA6-482AA55FC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C24918E-7FEA-4406-B5C4-9CA22363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015B8D0-7EB3-42DC-AD4D-51B34268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FF7DCBA-487E-4B33-BB90-0DADF952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5679E440-088D-4C5E-AE96-53292A60A147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2513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34142" y="1850572"/>
            <a:ext cx="10134601" cy="4093028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16206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— 4 ввер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C7B19AA7-3B63-43B8-BE54-6F7F01B2625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04817" y="2233881"/>
            <a:ext cx="3387182" cy="2390238"/>
          </a:xfrm>
          <a:custGeom>
            <a:avLst/>
            <a:gdLst>
              <a:gd name="connsiteX0" fmla="*/ 1033243 w 3387182"/>
              <a:gd name="connsiteY0" fmla="*/ 0 h 2390238"/>
              <a:gd name="connsiteX1" fmla="*/ 3387182 w 3387182"/>
              <a:gd name="connsiteY1" fmla="*/ 0 h 2390238"/>
              <a:gd name="connsiteX2" fmla="*/ 3378264 w 3387182"/>
              <a:gd name="connsiteY2" fmla="*/ 2390238 h 2390238"/>
              <a:gd name="connsiteX3" fmla="*/ 0 w 3387182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182" h="2390238">
                <a:moveTo>
                  <a:pt x="1033243" y="0"/>
                </a:moveTo>
                <a:lnTo>
                  <a:pt x="3387182" y="0"/>
                </a:lnTo>
                <a:lnTo>
                  <a:pt x="3378264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1B55057A-5AE4-4EAE-8E1E-189462BF31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90016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A4433358-37F4-4631-87BD-71A4E90A4C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75215" y="2233881"/>
            <a:ext cx="3917851" cy="2390238"/>
          </a:xfrm>
          <a:custGeom>
            <a:avLst/>
            <a:gdLst>
              <a:gd name="connsiteX0" fmla="*/ 1033243 w 3917851"/>
              <a:gd name="connsiteY0" fmla="*/ 0 h 2390238"/>
              <a:gd name="connsiteX1" fmla="*/ 3917851 w 3917851"/>
              <a:gd name="connsiteY1" fmla="*/ 0 h 2390238"/>
              <a:gd name="connsiteX2" fmla="*/ 2884608 w 3917851"/>
              <a:gd name="connsiteY2" fmla="*/ 2390238 h 2390238"/>
              <a:gd name="connsiteX3" fmla="*/ 0 w 3917851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851" h="2390238">
                <a:moveTo>
                  <a:pt x="1033243" y="0"/>
                </a:moveTo>
                <a:lnTo>
                  <a:pt x="3917851" y="0"/>
                </a:lnTo>
                <a:lnTo>
                  <a:pt x="2884608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A663A4BE-7DD2-4FAC-B36C-6A1DAB0740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233881"/>
            <a:ext cx="3378263" cy="2390238"/>
          </a:xfrm>
          <a:custGeom>
            <a:avLst/>
            <a:gdLst>
              <a:gd name="connsiteX0" fmla="*/ 0 w 3378263"/>
              <a:gd name="connsiteY0" fmla="*/ 0 h 2390238"/>
              <a:gd name="connsiteX1" fmla="*/ 3378263 w 3378263"/>
              <a:gd name="connsiteY1" fmla="*/ 0 h 2390238"/>
              <a:gd name="connsiteX2" fmla="*/ 2345020 w 3378263"/>
              <a:gd name="connsiteY2" fmla="*/ 2390238 h 2390238"/>
              <a:gd name="connsiteX3" fmla="*/ 0 w 3378263"/>
              <a:gd name="connsiteY3" fmla="*/ 2390238 h 2390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8263" h="2390238">
                <a:moveTo>
                  <a:pt x="0" y="0"/>
                </a:moveTo>
                <a:lnTo>
                  <a:pt x="3378263" y="0"/>
                </a:lnTo>
                <a:lnTo>
                  <a:pt x="2345020" y="2390238"/>
                </a:lnTo>
                <a:lnTo>
                  <a:pt x="0" y="239023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CEC8B31E-90EA-47DA-88C8-7210550FEC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54933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7" name="Текст 18">
            <a:extLst>
              <a:ext uri="{FF2B5EF4-FFF2-40B4-BE49-F238E27FC236}">
                <a16:creationId xmlns:a16="http://schemas.microsoft.com/office/drawing/2014/main" id="{0B29C3B6-1467-4DB9-A2AE-6C82548895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932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31476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31475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FE6695F4-4900-48B5-9D68-486774B8D7F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7835" y="5061424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1" name="Текст 18">
            <a:extLst>
              <a:ext uri="{FF2B5EF4-FFF2-40B4-BE49-F238E27FC236}">
                <a16:creationId xmlns:a16="http://schemas.microsoft.com/office/drawing/2014/main" id="{FF214FA8-F7B7-40D8-A97C-52E0B0BDE1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7834" y="5406900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32" name="Текст 15">
            <a:extLst>
              <a:ext uri="{FF2B5EF4-FFF2-40B4-BE49-F238E27FC236}">
                <a16:creationId xmlns:a16="http://schemas.microsoft.com/office/drawing/2014/main" id="{56B0AF9E-C16A-4170-A149-1E47AC0D81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181" y="5057897"/>
            <a:ext cx="2443654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3" name="Текст 18">
            <a:extLst>
              <a:ext uri="{FF2B5EF4-FFF2-40B4-BE49-F238E27FC236}">
                <a16:creationId xmlns:a16="http://schemas.microsoft.com/office/drawing/2014/main" id="{B1CB5369-F6CE-41B6-ACE8-9FA5781CB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180" y="5403373"/>
            <a:ext cx="2443099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141151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 — 8 ввер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Рисунок 65">
            <a:extLst>
              <a:ext uri="{FF2B5EF4-FFF2-40B4-BE49-F238E27FC236}">
                <a16:creationId xmlns:a16="http://schemas.microsoft.com/office/drawing/2014/main" id="{88E0AC7A-AA85-427E-8B83-AEEF229EDA41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383802" y="3121794"/>
            <a:ext cx="1808198" cy="1097726"/>
          </a:xfrm>
          <a:custGeom>
            <a:avLst/>
            <a:gdLst>
              <a:gd name="connsiteX0" fmla="*/ 474569 w 1808198"/>
              <a:gd name="connsiteY0" fmla="*/ 0 h 1097726"/>
              <a:gd name="connsiteX1" fmla="*/ 1799279 w 1808198"/>
              <a:gd name="connsiteY1" fmla="*/ 0 h 1097726"/>
              <a:gd name="connsiteX2" fmla="*/ 1808198 w 1808198"/>
              <a:gd name="connsiteY2" fmla="*/ 1097726 h 1097726"/>
              <a:gd name="connsiteX3" fmla="*/ 0 w 1808198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8198" h="1097726">
                <a:moveTo>
                  <a:pt x="474569" y="0"/>
                </a:moveTo>
                <a:lnTo>
                  <a:pt x="1799279" y="0"/>
                </a:lnTo>
                <a:lnTo>
                  <a:pt x="18081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63" name="Рисунок 62">
            <a:extLst>
              <a:ext uri="{FF2B5EF4-FFF2-40B4-BE49-F238E27FC236}">
                <a16:creationId xmlns:a16="http://schemas.microsoft.com/office/drawing/2014/main" id="{E6437AD1-FE22-40AE-8BB8-8B8B9C5770F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0427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60" name="Рисунок 59">
            <a:extLst>
              <a:ext uri="{FF2B5EF4-FFF2-40B4-BE49-F238E27FC236}">
                <a16:creationId xmlns:a16="http://schemas.microsoft.com/office/drawing/2014/main" id="{97978D8E-FCD0-4E7C-BD0B-F2F47BA1B2D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416963" y="3121794"/>
            <a:ext cx="1799279" cy="1097726"/>
          </a:xfrm>
          <a:custGeom>
            <a:avLst/>
            <a:gdLst>
              <a:gd name="connsiteX0" fmla="*/ 474570 w 1799279"/>
              <a:gd name="connsiteY0" fmla="*/ 0 h 1097726"/>
              <a:gd name="connsiteX1" fmla="*/ 1799279 w 1799279"/>
              <a:gd name="connsiteY1" fmla="*/ 0 h 1097726"/>
              <a:gd name="connsiteX2" fmla="*/ 132479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70" y="0"/>
                </a:moveTo>
                <a:lnTo>
                  <a:pt x="1799279" y="0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5" name="Рисунок 54">
            <a:extLst>
              <a:ext uri="{FF2B5EF4-FFF2-40B4-BE49-F238E27FC236}">
                <a16:creationId xmlns:a16="http://schemas.microsoft.com/office/drawing/2014/main" id="{83197EDA-7F24-4C0A-B859-34173E066FC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933589" y="3121794"/>
            <a:ext cx="1799125" cy="1097726"/>
          </a:xfrm>
          <a:custGeom>
            <a:avLst/>
            <a:gdLst>
              <a:gd name="connsiteX0" fmla="*/ 474570 w 1799125"/>
              <a:gd name="connsiteY0" fmla="*/ 0 h 1097726"/>
              <a:gd name="connsiteX1" fmla="*/ 1799125 w 1799125"/>
              <a:gd name="connsiteY1" fmla="*/ 0 h 1097726"/>
              <a:gd name="connsiteX2" fmla="*/ 1799125 w 1799125"/>
              <a:gd name="connsiteY2" fmla="*/ 356 h 1097726"/>
              <a:gd name="connsiteX3" fmla="*/ 1324799 w 1799125"/>
              <a:gd name="connsiteY3" fmla="*/ 1097726 h 1097726"/>
              <a:gd name="connsiteX4" fmla="*/ 0 w 1799125"/>
              <a:gd name="connsiteY4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125" h="1097726">
                <a:moveTo>
                  <a:pt x="474570" y="0"/>
                </a:moveTo>
                <a:lnTo>
                  <a:pt x="1799125" y="0"/>
                </a:lnTo>
                <a:lnTo>
                  <a:pt x="1799125" y="356"/>
                </a:lnTo>
                <a:lnTo>
                  <a:pt x="132479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52" name="Рисунок 51">
            <a:extLst>
              <a:ext uri="{FF2B5EF4-FFF2-40B4-BE49-F238E27FC236}">
                <a16:creationId xmlns:a16="http://schemas.microsoft.com/office/drawing/2014/main" id="{D5CFC424-FDBC-4BD5-B5FB-E2C7B5DE600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50214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9" name="Рисунок 48">
            <a:extLst>
              <a:ext uri="{FF2B5EF4-FFF2-40B4-BE49-F238E27FC236}">
                <a16:creationId xmlns:a16="http://schemas.microsoft.com/office/drawing/2014/main" id="{B2475369-85E0-474D-9454-6911B2BB54D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966838" y="3121794"/>
            <a:ext cx="1799279" cy="1097726"/>
          </a:xfrm>
          <a:custGeom>
            <a:avLst/>
            <a:gdLst>
              <a:gd name="connsiteX0" fmla="*/ 47448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48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9231E13B-CD8C-48FC-A6DB-E87F08B462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83375" y="3121794"/>
            <a:ext cx="1799279" cy="1097726"/>
          </a:xfrm>
          <a:custGeom>
            <a:avLst/>
            <a:gdLst>
              <a:gd name="connsiteX0" fmla="*/ 474569 w 1799279"/>
              <a:gd name="connsiteY0" fmla="*/ 0 h 1097726"/>
              <a:gd name="connsiteX1" fmla="*/ 1799279 w 1799279"/>
              <a:gd name="connsiteY1" fmla="*/ 0 h 1097726"/>
              <a:gd name="connsiteX2" fmla="*/ 1324798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474569" y="0"/>
                </a:moveTo>
                <a:lnTo>
                  <a:pt x="1799279" y="0"/>
                </a:lnTo>
                <a:lnTo>
                  <a:pt x="1324798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3" name="Рисунок 42">
            <a:extLst>
              <a:ext uri="{FF2B5EF4-FFF2-40B4-BE49-F238E27FC236}">
                <a16:creationId xmlns:a16="http://schemas.microsoft.com/office/drawing/2014/main" id="{9A7D62AC-CCFA-44C3-98ED-F750B562B9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" y="3121794"/>
            <a:ext cx="1799279" cy="1097726"/>
          </a:xfrm>
          <a:custGeom>
            <a:avLst/>
            <a:gdLst>
              <a:gd name="connsiteX0" fmla="*/ 0 w 1799279"/>
              <a:gd name="connsiteY0" fmla="*/ 0 h 1097726"/>
              <a:gd name="connsiteX1" fmla="*/ 1799279 w 1799279"/>
              <a:gd name="connsiteY1" fmla="*/ 0 h 1097726"/>
              <a:gd name="connsiteX2" fmla="*/ 1324709 w 1799279"/>
              <a:gd name="connsiteY2" fmla="*/ 1097726 h 1097726"/>
              <a:gd name="connsiteX3" fmla="*/ 0 w 1799279"/>
              <a:gd name="connsiteY3" fmla="*/ 1097726 h 1097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279" h="1097726">
                <a:moveTo>
                  <a:pt x="0" y="0"/>
                </a:moveTo>
                <a:lnTo>
                  <a:pt x="1799279" y="0"/>
                </a:lnTo>
                <a:lnTo>
                  <a:pt x="1324709" y="1097726"/>
                </a:lnTo>
                <a:lnTo>
                  <a:pt x="0" y="1097726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EEF1FEE-F11E-4D86-B18A-334DC837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143D405-92C8-41A3-8CA8-EAB7EE6E9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813E559-638A-4105-95C4-0812BAFB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0157B5A6-CA34-4D5D-9A70-14D478D5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 rtlCol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C0CAE507-1952-49D5-A01E-F3CEA53FEF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2325820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BC2F8ABF-1CD3-4283-BBC9-9536E8C04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09" y="2586626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67" name="Текст 15">
            <a:extLst>
              <a:ext uri="{FF2B5EF4-FFF2-40B4-BE49-F238E27FC236}">
                <a16:creationId xmlns:a16="http://schemas.microsoft.com/office/drawing/2014/main" id="{F3625817-ADC5-402C-BF70-E72E180EA94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000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68" name="Текст 18">
            <a:extLst>
              <a:ext uri="{FF2B5EF4-FFF2-40B4-BE49-F238E27FC236}">
                <a16:creationId xmlns:a16="http://schemas.microsoft.com/office/drawing/2014/main" id="{1CD742BF-928E-4F96-A707-0762F7415A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29005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69" name="Текст 15">
            <a:extLst>
              <a:ext uri="{FF2B5EF4-FFF2-40B4-BE49-F238E27FC236}">
                <a16:creationId xmlns:a16="http://schemas.microsoft.com/office/drawing/2014/main" id="{F63CF451-68B6-4006-B393-3926AD5577F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95597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0" name="Текст 18">
            <a:extLst>
              <a:ext uri="{FF2B5EF4-FFF2-40B4-BE49-F238E27FC236}">
                <a16:creationId xmlns:a16="http://schemas.microsoft.com/office/drawing/2014/main" id="{0812886F-184C-40A8-A729-8B4B4926879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95602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1" name="Текст 15">
            <a:extLst>
              <a:ext uri="{FF2B5EF4-FFF2-40B4-BE49-F238E27FC236}">
                <a16:creationId xmlns:a16="http://schemas.microsoft.com/office/drawing/2014/main" id="{227745AB-F0A1-4D69-B3E7-1E05EC5A83C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71508" y="232582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2" name="Текст 18">
            <a:extLst>
              <a:ext uri="{FF2B5EF4-FFF2-40B4-BE49-F238E27FC236}">
                <a16:creationId xmlns:a16="http://schemas.microsoft.com/office/drawing/2014/main" id="{FA1D1660-FDA5-41B8-9EE3-ADA0E15F0CD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371513" y="258662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3" name="Текст 15">
            <a:extLst>
              <a:ext uri="{FF2B5EF4-FFF2-40B4-BE49-F238E27FC236}">
                <a16:creationId xmlns:a16="http://schemas.microsoft.com/office/drawing/2014/main" id="{40B672B5-5EF2-428E-8952-03BB5F47FB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483375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4" name="Текст 18">
            <a:extLst>
              <a:ext uri="{FF2B5EF4-FFF2-40B4-BE49-F238E27FC236}">
                <a16:creationId xmlns:a16="http://schemas.microsoft.com/office/drawing/2014/main" id="{AAB3392A-4B63-483C-B97B-A962BA7295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3380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5" name="Текст 15">
            <a:extLst>
              <a:ext uri="{FF2B5EF4-FFF2-40B4-BE49-F238E27FC236}">
                <a16:creationId xmlns:a16="http://schemas.microsoft.com/office/drawing/2014/main" id="{52F154E0-81D0-4ED7-81F5-F2A41F6EE2E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57493" y="4507480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6" name="Текст 18">
            <a:extLst>
              <a:ext uri="{FF2B5EF4-FFF2-40B4-BE49-F238E27FC236}">
                <a16:creationId xmlns:a16="http://schemas.microsoft.com/office/drawing/2014/main" id="{D57D2666-5AA0-4552-8434-DE134549DA0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57498" y="4768286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7" name="Текст 15">
            <a:extLst>
              <a:ext uri="{FF2B5EF4-FFF2-40B4-BE49-F238E27FC236}">
                <a16:creationId xmlns:a16="http://schemas.microsoft.com/office/drawing/2014/main" id="{7E6E0780-44C2-48C7-99F2-E711D9BFA85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416963" y="4502202"/>
            <a:ext cx="1337117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78" name="Текст 18">
            <a:extLst>
              <a:ext uri="{FF2B5EF4-FFF2-40B4-BE49-F238E27FC236}">
                <a16:creationId xmlns:a16="http://schemas.microsoft.com/office/drawing/2014/main" id="{41A5DBDC-E19D-4B74-863C-D63A78E493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416968" y="4763008"/>
            <a:ext cx="1336813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  <p:sp>
        <p:nvSpPr>
          <p:cNvPr id="79" name="Текст 15">
            <a:extLst>
              <a:ext uri="{FF2B5EF4-FFF2-40B4-BE49-F238E27FC236}">
                <a16:creationId xmlns:a16="http://schemas.microsoft.com/office/drawing/2014/main" id="{EEFB1377-2783-49F1-A131-38F4B63B90C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376433" y="4527297"/>
            <a:ext cx="1799279" cy="320381"/>
          </a:xfrm>
        </p:spPr>
        <p:txBody>
          <a:bodyPr lIns="0" rtlCol="0" anchor="ctr">
            <a:noAutofit/>
          </a:bodyPr>
          <a:lstStyle>
            <a:lvl1pPr marL="0" indent="0" algn="ctr">
              <a:buNone/>
              <a:defRPr lang="en-US" sz="12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80" name="Текст 18">
            <a:extLst>
              <a:ext uri="{FF2B5EF4-FFF2-40B4-BE49-F238E27FC236}">
                <a16:creationId xmlns:a16="http://schemas.microsoft.com/office/drawing/2014/main" id="{C188F315-95C8-490A-AB31-6B6D7A7A53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376438" y="4788103"/>
            <a:ext cx="1798870" cy="361598"/>
          </a:xfrm>
        </p:spPr>
        <p:txBody>
          <a:bodyPr lIns="0" rtlCol="0">
            <a:norm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0519082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4 столбец со знач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Текст 2">
            <a:extLst>
              <a:ext uri="{FF2B5EF4-FFF2-40B4-BE49-F238E27FC236}">
                <a16:creationId xmlns:a16="http://schemas.microsoft.com/office/drawing/2014/main" id="{3135F811-46C6-4574-99D7-6B90FE873BD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1" name="Объект 3">
            <a:extLst>
              <a:ext uri="{FF2B5EF4-FFF2-40B4-BE49-F238E27FC236}">
                <a16:creationId xmlns:a16="http://schemas.microsoft.com/office/drawing/2014/main" id="{AB03F056-6BD3-4D1E-B794-6796E05CC4C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D442E15-02E7-470A-B455-1641DC03E51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3" name="Объект 5">
            <a:extLst>
              <a:ext uri="{FF2B5EF4-FFF2-40B4-BE49-F238E27FC236}">
                <a16:creationId xmlns:a16="http://schemas.microsoft.com/office/drawing/2014/main" id="{7AB804A3-DDE8-4F7C-AA96-94BD898660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41D76E21-775F-4F86-8F17-E8258055D6DE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5" name="Объект 3">
            <a:extLst>
              <a:ext uri="{FF2B5EF4-FFF2-40B4-BE49-F238E27FC236}">
                <a16:creationId xmlns:a16="http://schemas.microsoft.com/office/drawing/2014/main" id="{290EB005-534F-4E5E-81D4-3795AF32C8F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4DDA664B-9E00-41E2-903A-87130EEDB2DF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№</a:t>
            </a:r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F38183B6-48F8-4715-8596-BFC77AFE924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0C6D44CB-DAE7-40C8-B7B5-3AC0F92E224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D388CB94-B0AB-4513-9265-432FA36890D7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id="{82DB4D40-3550-49E6-AF64-41E7E499F45D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F6056747-20EC-4D2B-8AD5-79902BC51847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3568700" y="4464453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cap="all" spc="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</a:t>
            </a:r>
          </a:p>
        </p:txBody>
      </p:sp>
    </p:spTree>
    <p:extLst>
      <p:ext uri="{BB962C8B-B14F-4D97-AF65-F5344CB8AC3E}">
        <p14:creationId xmlns:p14="http://schemas.microsoft.com/office/powerpoint/2010/main" val="141809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олилиния: Фигура 27">
            <a:extLst>
              <a:ext uri="{FF2B5EF4-FFF2-40B4-BE49-F238E27FC236}">
                <a16:creationId xmlns:a16="http://schemas.microsoft.com/office/drawing/2014/main" id="{4A9869E4-27A3-4A22-92EA-ECD5099EC492}"/>
              </a:ext>
            </a:extLst>
          </p:cNvPr>
          <p:cNvSpPr/>
          <p:nvPr userDrawn="1"/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  <a:gd name="connsiteX17" fmla="*/ 1341004 w 6175114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lnTo>
                  <a:pt x="1341004" y="0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8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781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0E65E2A4-B306-4415-9D4B-9E9F98B043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8046" cy="6858000"/>
          </a:xfrm>
          <a:custGeom>
            <a:avLst/>
            <a:gdLst>
              <a:gd name="connsiteX0" fmla="*/ 0 w 6508046"/>
              <a:gd name="connsiteY0" fmla="*/ 0 h 6858000"/>
              <a:gd name="connsiteX1" fmla="*/ 364331 w 6508046"/>
              <a:gd name="connsiteY1" fmla="*/ 0 h 6858000"/>
              <a:gd name="connsiteX2" fmla="*/ 1163270 w 6508046"/>
              <a:gd name="connsiteY2" fmla="*/ 2195274 h 6858000"/>
              <a:gd name="connsiteX3" fmla="*/ 1708696 w 6508046"/>
              <a:gd name="connsiteY3" fmla="*/ 4033986 h 6858000"/>
              <a:gd name="connsiteX4" fmla="*/ 1771025 w 6508046"/>
              <a:gd name="connsiteY4" fmla="*/ 4033986 h 6858000"/>
              <a:gd name="connsiteX5" fmla="*/ 2316450 w 6508046"/>
              <a:gd name="connsiteY5" fmla="*/ 2195274 h 6858000"/>
              <a:gd name="connsiteX6" fmla="*/ 3084403 w 6508046"/>
              <a:gd name="connsiteY6" fmla="*/ 0 h 6858000"/>
              <a:gd name="connsiteX7" fmla="*/ 6508046 w 6508046"/>
              <a:gd name="connsiteY7" fmla="*/ 0 h 6858000"/>
              <a:gd name="connsiteX8" fmla="*/ 6508046 w 6508046"/>
              <a:gd name="connsiteY8" fmla="*/ 6858000 h 6858000"/>
              <a:gd name="connsiteX9" fmla="*/ 4310896 w 6508046"/>
              <a:gd name="connsiteY9" fmla="*/ 6858000 h 6858000"/>
              <a:gd name="connsiteX10" fmla="*/ 4310896 w 6508046"/>
              <a:gd name="connsiteY10" fmla="*/ 4407962 h 6858000"/>
              <a:gd name="connsiteX11" fmla="*/ 4638169 w 6508046"/>
              <a:gd name="connsiteY11" fmla="*/ 683746 h 6858000"/>
              <a:gd name="connsiteX12" fmla="*/ 4575840 w 6508046"/>
              <a:gd name="connsiteY12" fmla="*/ 683746 h 6858000"/>
              <a:gd name="connsiteX13" fmla="*/ 3734395 w 6508046"/>
              <a:gd name="connsiteY13" fmla="*/ 3332738 h 6858000"/>
              <a:gd name="connsiteX14" fmla="*/ 2441823 w 6508046"/>
              <a:gd name="connsiteY14" fmla="*/ 6858000 h 6858000"/>
              <a:gd name="connsiteX15" fmla="*/ 914221 w 6508046"/>
              <a:gd name="connsiteY15" fmla="*/ 6858000 h 6858000"/>
              <a:gd name="connsiteX16" fmla="*/ 0 w 6508046"/>
              <a:gd name="connsiteY16" fmla="*/ 43361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508046" h="6858000">
                <a:moveTo>
                  <a:pt x="0" y="0"/>
                </a:moveTo>
                <a:lnTo>
                  <a:pt x="364331" y="0"/>
                </a:lnTo>
                <a:lnTo>
                  <a:pt x="1163270" y="2195274"/>
                </a:lnTo>
                <a:cubicBezTo>
                  <a:pt x="1350258" y="2787402"/>
                  <a:pt x="1521708" y="3395157"/>
                  <a:pt x="1708696" y="4033986"/>
                </a:cubicBezTo>
                <a:lnTo>
                  <a:pt x="1771025" y="4033986"/>
                </a:lnTo>
                <a:cubicBezTo>
                  <a:pt x="1958013" y="3395067"/>
                  <a:pt x="2113925" y="2787313"/>
                  <a:pt x="2316450" y="2195274"/>
                </a:cubicBezTo>
                <a:lnTo>
                  <a:pt x="3084403" y="0"/>
                </a:lnTo>
                <a:lnTo>
                  <a:pt x="6508046" y="0"/>
                </a:lnTo>
                <a:lnTo>
                  <a:pt x="6508046" y="6858000"/>
                </a:lnTo>
                <a:lnTo>
                  <a:pt x="4310896" y="6858000"/>
                </a:lnTo>
                <a:lnTo>
                  <a:pt x="4310896" y="4407962"/>
                </a:lnTo>
                <a:cubicBezTo>
                  <a:pt x="4310896" y="3410694"/>
                  <a:pt x="4513511" y="1681014"/>
                  <a:pt x="4638169" y="683746"/>
                </a:cubicBezTo>
                <a:lnTo>
                  <a:pt x="4575840" y="683746"/>
                </a:lnTo>
                <a:lnTo>
                  <a:pt x="3734395" y="3332738"/>
                </a:lnTo>
                <a:lnTo>
                  <a:pt x="2441823" y="6858000"/>
                </a:lnTo>
                <a:lnTo>
                  <a:pt x="914221" y="6858000"/>
                </a:lnTo>
                <a:lnTo>
                  <a:pt x="0" y="4336167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60771" y="4136571"/>
            <a:ext cx="3907972" cy="1883230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43743" cy="365125"/>
          </a:xfrm>
        </p:spPr>
        <p:txBody>
          <a:bodyPr rtlCol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514" y="6356350"/>
            <a:ext cx="2175532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CA22921-D059-426E-8623-0C4322D58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607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178A5C12-53C3-4CC4-AA3B-D3292948C778}"/>
              </a:ext>
            </a:extLst>
          </p:cNvPr>
          <p:cNvCxnSpPr>
            <a:cxnSpLocks/>
          </p:cNvCxnSpPr>
          <p:nvPr userDrawn="1"/>
        </p:nvCxnSpPr>
        <p:spPr>
          <a:xfrm>
            <a:off x="7271657" y="0"/>
            <a:ext cx="0" cy="3124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629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Рисунок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47" name="Текст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 rtlCol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8571" y="3363686"/>
            <a:ext cx="3907972" cy="555171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</p:spTree>
    <p:extLst>
      <p:ext uri="{BB962C8B-B14F-4D97-AF65-F5344CB8AC3E}">
        <p14:creationId xmlns:p14="http://schemas.microsoft.com/office/powerpoint/2010/main" val="112420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3583479E-F517-4F8A-9382-5B73D75104D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16886" y="0"/>
            <a:ext cx="6175114" cy="6858000"/>
          </a:xfrm>
          <a:custGeom>
            <a:avLst/>
            <a:gdLst>
              <a:gd name="connsiteX0" fmla="*/ 1341004 w 6175114"/>
              <a:gd name="connsiteY0" fmla="*/ 0 h 6858000"/>
              <a:gd name="connsiteX1" fmla="*/ 6175114 w 6175114"/>
              <a:gd name="connsiteY1" fmla="*/ 0 h 6858000"/>
              <a:gd name="connsiteX2" fmla="*/ 6175114 w 6175114"/>
              <a:gd name="connsiteY2" fmla="*/ 1753853 h 6858000"/>
              <a:gd name="connsiteX3" fmla="*/ 5820369 w 6175114"/>
              <a:gd name="connsiteY3" fmla="*/ 2196189 h 6858000"/>
              <a:gd name="connsiteX4" fmla="*/ 3753019 w 6175114"/>
              <a:gd name="connsiteY4" fmla="*/ 1432910 h 6858000"/>
              <a:gd name="connsiteX5" fmla="*/ 2496678 w 6175114"/>
              <a:gd name="connsiteY5" fmla="*/ 2275742 h 6858000"/>
              <a:gd name="connsiteX6" fmla="*/ 4071059 w 6175114"/>
              <a:gd name="connsiteY6" fmla="*/ 3452528 h 6858000"/>
              <a:gd name="connsiteX7" fmla="*/ 5359131 w 6175114"/>
              <a:gd name="connsiteY7" fmla="*/ 3977321 h 6858000"/>
              <a:gd name="connsiteX8" fmla="*/ 6026758 w 6175114"/>
              <a:gd name="connsiteY8" fmla="*/ 4302039 h 6858000"/>
              <a:gd name="connsiteX9" fmla="*/ 6175114 w 6175114"/>
              <a:gd name="connsiteY9" fmla="*/ 4397461 h 6858000"/>
              <a:gd name="connsiteX10" fmla="*/ 6175114 w 6175114"/>
              <a:gd name="connsiteY10" fmla="*/ 6858000 h 6858000"/>
              <a:gd name="connsiteX11" fmla="*/ 4869473 w 6175114"/>
              <a:gd name="connsiteY11" fmla="*/ 6858000 h 6858000"/>
              <a:gd name="connsiteX12" fmla="*/ 4856472 w 6175114"/>
              <a:gd name="connsiteY12" fmla="*/ 6790487 h 6858000"/>
              <a:gd name="connsiteX13" fmla="*/ 3419067 w 6175114"/>
              <a:gd name="connsiteY13" fmla="*/ 5837920 h 6858000"/>
              <a:gd name="connsiteX14" fmla="*/ 2099173 w 6175114"/>
              <a:gd name="connsiteY14" fmla="*/ 5265482 h 6858000"/>
              <a:gd name="connsiteX15" fmla="*/ 0 w 6175114"/>
              <a:gd name="connsiteY15" fmla="*/ 2434764 h 6858000"/>
              <a:gd name="connsiteX16" fmla="*/ 1315163 w 6175114"/>
              <a:gd name="connsiteY16" fmla="*/ 162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175114" h="6858000">
                <a:moveTo>
                  <a:pt x="1341004" y="0"/>
                </a:moveTo>
                <a:lnTo>
                  <a:pt x="6175114" y="0"/>
                </a:lnTo>
                <a:lnTo>
                  <a:pt x="6175114" y="1753853"/>
                </a:lnTo>
                <a:lnTo>
                  <a:pt x="5820369" y="2196189"/>
                </a:lnTo>
                <a:cubicBezTo>
                  <a:pt x="5120645" y="1703218"/>
                  <a:pt x="4405009" y="1432910"/>
                  <a:pt x="3753019" y="1432910"/>
                </a:cubicBezTo>
                <a:cubicBezTo>
                  <a:pt x="2989739" y="1432910"/>
                  <a:pt x="2496678" y="1735039"/>
                  <a:pt x="2496678" y="2275742"/>
                </a:cubicBezTo>
                <a:cubicBezTo>
                  <a:pt x="2496678" y="2880092"/>
                  <a:pt x="3148671" y="3086756"/>
                  <a:pt x="4071059" y="3452528"/>
                </a:cubicBezTo>
                <a:lnTo>
                  <a:pt x="5359131" y="3977321"/>
                </a:lnTo>
                <a:cubicBezTo>
                  <a:pt x="5600645" y="4072737"/>
                  <a:pt x="5823711" y="4180452"/>
                  <a:pt x="6026758" y="4302039"/>
                </a:cubicBezTo>
                <a:lnTo>
                  <a:pt x="6175114" y="4397461"/>
                </a:lnTo>
                <a:lnTo>
                  <a:pt x="6175114" y="6858000"/>
                </a:lnTo>
                <a:lnTo>
                  <a:pt x="4869473" y="6858000"/>
                </a:lnTo>
                <a:lnTo>
                  <a:pt x="4856472" y="6790487"/>
                </a:lnTo>
                <a:cubicBezTo>
                  <a:pt x="4737539" y="6344090"/>
                  <a:pt x="4212235" y="6157971"/>
                  <a:pt x="3419067" y="5837920"/>
                </a:cubicBezTo>
                <a:lnTo>
                  <a:pt x="2099173" y="5265482"/>
                </a:lnTo>
                <a:cubicBezTo>
                  <a:pt x="1001854" y="4836066"/>
                  <a:pt x="0" y="3929589"/>
                  <a:pt x="0" y="2434764"/>
                </a:cubicBezTo>
                <a:cubicBezTo>
                  <a:pt x="0" y="1459726"/>
                  <a:pt x="493110" y="590353"/>
                  <a:pt x="1315163" y="1627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3917A6-AC6D-490C-947C-C8BDB0A54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456" y="3257550"/>
            <a:ext cx="4203247" cy="743744"/>
          </a:xfrm>
        </p:spPr>
        <p:txBody>
          <a:bodyPr lIns="0" rtlCol="0" anchor="t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72EF9B-97B0-4909-B1C8-B680035F9DC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99456" y="4238625"/>
            <a:ext cx="4203247" cy="180022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6BF3408D-E369-4A9E-ABF8-0D643DDD2F9A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3048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78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Шесть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4186" y="2903538"/>
            <a:ext cx="3104198" cy="345475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141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1" name="Текст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1894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Подзаголовок слайда</a:t>
            </a:r>
          </a:p>
        </p:txBody>
      </p:sp>
      <p:sp>
        <p:nvSpPr>
          <p:cNvPr id="32" name="Текст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42223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49601" y="2903538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34" name="Текст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0305" y="3249013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2" name="Текст 15">
            <a:extLst>
              <a:ext uri="{FF2B5EF4-FFF2-40B4-BE49-F238E27FC236}">
                <a16:creationId xmlns:a16="http://schemas.microsoft.com/office/drawing/2014/main" id="{6CB12E29-CEAA-4595-B65C-5BE0B527CD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33811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9A5A9E4A-8FA1-4B1A-86F3-162A0ED25FF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3766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1656AF90-4012-4B9E-81A7-2796EE40AE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41519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Подзаголовок слайда</a:t>
            </a:r>
          </a:p>
        </p:txBody>
      </p:sp>
      <p:sp>
        <p:nvSpPr>
          <p:cNvPr id="16" name="Текст 18">
            <a:extLst>
              <a:ext uri="{FF2B5EF4-FFF2-40B4-BE49-F238E27FC236}">
                <a16:creationId xmlns:a16="http://schemas.microsoft.com/office/drawing/2014/main" id="{E34BCA93-D058-4D61-BAE5-2671E157237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41848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0BE8C5BE-9959-40C7-83C2-546EBFBC141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49226" y="4551950"/>
            <a:ext cx="310419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FC20880-2D17-4854-A424-DED10A8A8D3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49930" y="4897425"/>
            <a:ext cx="3103493" cy="866401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F87A579D-F737-4350-8205-BCA37BAFE1AB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00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1 столбц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50921" y="2145859"/>
            <a:ext cx="5042568" cy="345473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50922" y="2491335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142" y="419184"/>
            <a:ext cx="2362200" cy="1110286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921" y="3198051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50922" y="3543527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921" y="5302434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50922" y="5647910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8" name="Текст 15">
            <a:extLst>
              <a:ext uri="{FF2B5EF4-FFF2-40B4-BE49-F238E27FC236}">
                <a16:creationId xmlns:a16="http://schemas.microsoft.com/office/drawing/2014/main" id="{AE158F00-CB9F-4C14-B6F0-47E4F70191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50921" y="4250243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9" name="Текст 18">
            <a:extLst>
              <a:ext uri="{FF2B5EF4-FFF2-40B4-BE49-F238E27FC236}">
                <a16:creationId xmlns:a16="http://schemas.microsoft.com/office/drawing/2014/main" id="{07878182-5985-41C8-B69F-9DB9EC1313F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922" y="4595719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F8873A5-9160-4B79-B9CB-CBE583030B0E}"/>
              </a:ext>
            </a:extLst>
          </p:cNvPr>
          <p:cNvCxnSpPr>
            <a:cxnSpLocks/>
          </p:cNvCxnSpPr>
          <p:nvPr userDrawn="1"/>
        </p:nvCxnSpPr>
        <p:spPr>
          <a:xfrm>
            <a:off x="3766456" y="-16561"/>
            <a:ext cx="0" cy="687456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E4D9D5EA-266D-4541-BA3F-22BC31AAB6AA}"/>
              </a:ext>
            </a:extLst>
          </p:cNvPr>
          <p:cNvCxnSpPr/>
          <p:nvPr userDrawn="1"/>
        </p:nvCxnSpPr>
        <p:spPr>
          <a:xfrm>
            <a:off x="-1" y="1676400"/>
            <a:ext cx="1219199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0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изображение и объект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Рисунок 30">
            <a:extLst>
              <a:ext uri="{FF2B5EF4-FFF2-40B4-BE49-F238E27FC236}">
                <a16:creationId xmlns:a16="http://schemas.microsoft.com/office/drawing/2014/main" id="{A2B5F8DD-B338-48F8-9DF4-E1A31DFCB5B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" y="0"/>
            <a:ext cx="6694955" cy="6858000"/>
          </a:xfrm>
          <a:custGeom>
            <a:avLst/>
            <a:gdLst>
              <a:gd name="connsiteX0" fmla="*/ 0 w 6694955"/>
              <a:gd name="connsiteY0" fmla="*/ 0 h 6858000"/>
              <a:gd name="connsiteX1" fmla="*/ 6694955 w 6694955"/>
              <a:gd name="connsiteY1" fmla="*/ 0 h 6858000"/>
              <a:gd name="connsiteX2" fmla="*/ 2589160 w 6694955"/>
              <a:gd name="connsiteY2" fmla="*/ 6857732 h 6858000"/>
              <a:gd name="connsiteX3" fmla="*/ 0 w 66949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94955" h="6858000">
                <a:moveTo>
                  <a:pt x="0" y="0"/>
                </a:moveTo>
                <a:lnTo>
                  <a:pt x="6694955" y="0"/>
                </a:lnTo>
                <a:lnTo>
                  <a:pt x="2589160" y="685773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44768" y="2069658"/>
            <a:ext cx="5042568" cy="345476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4768" y="241513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1633" y="690928"/>
            <a:ext cx="4501910" cy="732282"/>
          </a:xfrm>
        </p:spPr>
        <p:txBody>
          <a:bodyPr lIns="0" rtlCol="0" anchor="b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Щелкните, чтобы изменить 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0" name="Текст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0006" y="358763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1" name="Текст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00007" y="393311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4" name="Текст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98264" y="5105618"/>
            <a:ext cx="5042568" cy="320381"/>
          </a:xfrm>
        </p:spPr>
        <p:txBody>
          <a:bodyPr lIns="0" rtlCol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25" name="Текст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8264" y="5451094"/>
            <a:ext cx="5041422" cy="540104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642735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с рисунком 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Рисунок 39">
            <a:extLst>
              <a:ext uri="{FF2B5EF4-FFF2-40B4-BE49-F238E27FC236}">
                <a16:creationId xmlns:a16="http://schemas.microsoft.com/office/drawing/2014/main" id="{F5EB3F05-D570-4C10-88F4-F6BC15CF1F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12700"/>
            <a:ext cx="7080595" cy="6870700"/>
          </a:xfrm>
          <a:custGeom>
            <a:avLst/>
            <a:gdLst>
              <a:gd name="connsiteX0" fmla="*/ 0 w 7080595"/>
              <a:gd name="connsiteY0" fmla="*/ 0 h 6870700"/>
              <a:gd name="connsiteX1" fmla="*/ 7080595 w 7080595"/>
              <a:gd name="connsiteY1" fmla="*/ 0 h 6870700"/>
              <a:gd name="connsiteX2" fmla="*/ 7080595 w 7080595"/>
              <a:gd name="connsiteY2" fmla="*/ 1883211 h 6870700"/>
              <a:gd name="connsiteX3" fmla="*/ 4515477 w 7080595"/>
              <a:gd name="connsiteY3" fmla="*/ 1883211 h 6870700"/>
              <a:gd name="connsiteX4" fmla="*/ 4515477 w 7080595"/>
              <a:gd name="connsiteY4" fmla="*/ 6870700 h 6870700"/>
              <a:gd name="connsiteX5" fmla="*/ 2269215 w 7080595"/>
              <a:gd name="connsiteY5" fmla="*/ 6870700 h 6870700"/>
              <a:gd name="connsiteX6" fmla="*/ 2269215 w 7080595"/>
              <a:gd name="connsiteY6" fmla="*/ 1883211 h 6870700"/>
              <a:gd name="connsiteX7" fmla="*/ 0 w 7080595"/>
              <a:gd name="connsiteY7" fmla="*/ 1883211 h 687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595" h="6870700">
                <a:moveTo>
                  <a:pt x="0" y="0"/>
                </a:moveTo>
                <a:lnTo>
                  <a:pt x="7080595" y="0"/>
                </a:lnTo>
                <a:lnTo>
                  <a:pt x="7080595" y="1883211"/>
                </a:lnTo>
                <a:lnTo>
                  <a:pt x="4515477" y="1883211"/>
                </a:lnTo>
                <a:lnTo>
                  <a:pt x="4515477" y="6870700"/>
                </a:lnTo>
                <a:lnTo>
                  <a:pt x="2269215" y="6870700"/>
                </a:lnTo>
                <a:lnTo>
                  <a:pt x="2269215" y="1883211"/>
                </a:lnTo>
                <a:lnTo>
                  <a:pt x="0" y="188321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1881D0-A955-463B-814E-4977DB443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0B6947-085B-4130-82A4-5D464A42F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D21287-635C-42C2-8343-AB4B83FB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FF96520-E4CE-4EAD-8ABF-1D2297D6B3AA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FEA6F9E-1C21-4644-8E2A-AD5673EEAD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43799" y="2318657"/>
            <a:ext cx="4203247" cy="1440996"/>
          </a:xfrm>
        </p:spPr>
        <p:txBody>
          <a:bodyPr lIns="0" rtlCol="0" anchor="b">
            <a:noAutofit/>
          </a:bodyPr>
          <a:lstStyle>
            <a:lvl1pPr>
              <a:defRPr sz="28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7C1D1C8A-E829-4284-AB95-2DD0C7BAA4C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43799" y="4147457"/>
            <a:ext cx="4203247" cy="1532165"/>
          </a:xfrm>
        </p:spPr>
        <p:txBody>
          <a:bodyPr lIns="0" rtlCol="0"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CC539CF-E024-420D-BFED-5F2212DA8CE3}"/>
              </a:ext>
            </a:extLst>
          </p:cNvPr>
          <p:cNvCxnSpPr>
            <a:cxnSpLocks/>
          </p:cNvCxnSpPr>
          <p:nvPr userDrawn="1"/>
        </p:nvCxnSpPr>
        <p:spPr>
          <a:xfrm>
            <a:off x="-1" y="4376058"/>
            <a:ext cx="705394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09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AA5404BE-7C49-4381-8FC0-95A496CFB4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5" name="Текст 8">
            <a:extLst>
              <a:ext uri="{FF2B5EF4-FFF2-40B4-BE49-F238E27FC236}">
                <a16:creationId xmlns:a16="http://schemas.microsoft.com/office/drawing/2014/main" id="{9B922914-E333-400C-A083-27A44BE79C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50085" y="4546575"/>
            <a:ext cx="1500624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M</a:t>
            </a:r>
          </a:p>
        </p:txBody>
      </p:sp>
      <p:sp>
        <p:nvSpPr>
          <p:cNvPr id="34" name="Текст 8">
            <a:extLst>
              <a:ext uri="{FF2B5EF4-FFF2-40B4-BE49-F238E27FC236}">
                <a16:creationId xmlns:a16="http://schemas.microsoft.com/office/drawing/2014/main" id="{486A9052-3614-4622-A421-1D20E5B311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374" y="275039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E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0F3ADE3E-3D48-4C5D-9FE4-2D7A263158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380" y="903514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S</a:t>
            </a:r>
          </a:p>
        </p:txBody>
      </p:sp>
      <p:sp>
        <p:nvSpPr>
          <p:cNvPr id="33" name="Текст 8">
            <a:extLst>
              <a:ext uri="{FF2B5EF4-FFF2-40B4-BE49-F238E27FC236}">
                <a16:creationId xmlns:a16="http://schemas.microsoft.com/office/drawing/2014/main" id="{9B49215A-DBBC-4C0F-A6A8-DFB2D54643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77374" y="897072"/>
            <a:ext cx="1253665" cy="1681163"/>
          </a:xfrm>
        </p:spPr>
        <p:txBody>
          <a:bodyPr rtlCol="0">
            <a:noAutofit/>
          </a:bodyPr>
          <a:lstStyle>
            <a:lvl1pPr marL="0" indent="0">
              <a:buNone/>
              <a:defRPr sz="155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T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BB770-F6A6-44A3-BCE1-BCCCC1E81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6143" y="5201920"/>
            <a:ext cx="5747657" cy="992505"/>
          </a:xfrm>
        </p:spPr>
        <p:txBody>
          <a:bodyPr rtlCol="0" anchor="ctr">
            <a:normAutofit/>
          </a:bodyPr>
          <a:lstStyle>
            <a:lvl1pPr>
              <a:defRPr sz="4800" cap="all" baseline="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Графический объект 8">
            <a:extLst>
              <a:ext uri="{FF2B5EF4-FFF2-40B4-BE49-F238E27FC236}">
                <a16:creationId xmlns:a16="http://schemas.microsoft.com/office/drawing/2014/main" id="{A6A04B8C-D941-483E-B669-7436C535C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2"/>
            <a:ext cx="922101" cy="244589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7" name="Графический объект 8">
            <a:extLst>
              <a:ext uri="{FF2B5EF4-FFF2-40B4-BE49-F238E27FC236}">
                <a16:creationId xmlns:a16="http://schemas.microsoft.com/office/drawing/2014/main" id="{7A6DC6C6-E9EB-405C-A68E-EE8EEBBCA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  <p:sp>
        <p:nvSpPr>
          <p:cNvPr id="4" name="Графический объект 8">
            <a:extLst>
              <a:ext uri="{FF2B5EF4-FFF2-40B4-BE49-F238E27FC236}">
                <a16:creationId xmlns:a16="http://schemas.microsoft.com/office/drawing/2014/main" id="{028B5C16-2909-487D-BE4D-A794F3BA7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54416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orient="horz" pos="1584" userDrawn="1">
          <p15:clr>
            <a:srgbClr val="FBAE40"/>
          </p15:clr>
        </p15:guide>
        <p15:guide id="3" orient="horz" pos="271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, значки и объе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4142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142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18" name="Рисунок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034142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AA3FE14-6E13-47C9-A512-83A96F3D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lIns="0" rtlCol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2D83A9ED-5F19-4646-ADCE-C829C97154DC}"/>
              </a:ext>
            </a:extLst>
          </p:cNvPr>
          <p:cNvCxnSpPr>
            <a:cxnSpLocks/>
          </p:cNvCxnSpPr>
          <p:nvPr userDrawn="1"/>
        </p:nvCxnSpPr>
        <p:spPr>
          <a:xfrm>
            <a:off x="1121228" y="0"/>
            <a:ext cx="0" cy="111028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8">
            <a:extLst>
              <a:ext uri="{FF2B5EF4-FFF2-40B4-BE49-F238E27FC236}">
                <a16:creationId xmlns:a16="http://schemas.microsoft.com/office/drawing/2014/main" id="{6187F4BE-3AD3-4857-B0A9-A9285E52D81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706975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5F81158B-DA52-484D-8105-92B77E4DC46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06975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маркера</a:t>
            </a:r>
          </a:p>
        </p:txBody>
      </p:sp>
      <p:sp>
        <p:nvSpPr>
          <p:cNvPr id="22" name="Рисунок 15">
            <a:extLst>
              <a:ext uri="{FF2B5EF4-FFF2-40B4-BE49-F238E27FC236}">
                <a16:creationId xmlns:a16="http://schemas.microsoft.com/office/drawing/2014/main" id="{51CF84FA-944B-434D-A8DD-F5D8A6BD7F12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706975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3" name="Текст 8">
            <a:extLst>
              <a:ext uri="{FF2B5EF4-FFF2-40B4-BE49-F238E27FC236}">
                <a16:creationId xmlns:a16="http://schemas.microsoft.com/office/drawing/2014/main" id="{9AFDDE4E-007E-431B-937C-1B26959515F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412200" y="3971432"/>
            <a:ext cx="29416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ru-RU" noProof="0"/>
              <a:t>Маркер 1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3B096111-A95B-402E-B431-43D852C9E2A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412200" y="4605832"/>
            <a:ext cx="2941600" cy="1141882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ru-RU" noProof="0"/>
              <a:t>Описание пункта</a:t>
            </a:r>
          </a:p>
        </p:txBody>
      </p:sp>
      <p:sp>
        <p:nvSpPr>
          <p:cNvPr id="25" name="Рисунок 15">
            <a:extLst>
              <a:ext uri="{FF2B5EF4-FFF2-40B4-BE49-F238E27FC236}">
                <a16:creationId xmlns:a16="http://schemas.microsoft.com/office/drawing/2014/main" id="{F07B788A-B491-4062-8710-AC0B5654D44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412200" y="3048000"/>
            <a:ext cx="769486" cy="769486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7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9" name="Дата 2">
            <a:extLst>
              <a:ext uri="{FF2B5EF4-FFF2-40B4-BE49-F238E27FC236}">
                <a16:creationId xmlns:a16="http://schemas.microsoft.com/office/drawing/2014/main" id="{D798BE23-D422-4EB1-A64B-24749090892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20" name="Нижний колонтитул 3">
            <a:extLst>
              <a:ext uri="{FF2B5EF4-FFF2-40B4-BE49-F238E27FC236}">
                <a16:creationId xmlns:a16="http://schemas.microsoft.com/office/drawing/2014/main" id="{4BF2994C-9A98-4FB0-B040-0D7D4EE7DBB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26" name="Номер слайда 4">
            <a:extLst>
              <a:ext uri="{FF2B5EF4-FFF2-40B4-BE49-F238E27FC236}">
                <a16:creationId xmlns:a16="http://schemas.microsoft.com/office/drawing/2014/main" id="{96B5941B-782C-4ACF-AF36-8E21DA11A22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547620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77FA4A-CE52-4DA0-8842-74FE37E2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1BCD1D-6E4A-43CA-A3D4-B104CE27D2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11BDA0-5B55-4A85-ACBF-31F8F3EB21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01.07.20ГГ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7AA55C-7321-4214-9297-F53B7B9E5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330C71-8F7D-4855-A35C-46C83B4BF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9FF96520-E4CE-4EAD-8ABF-1D2297D6B3AA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46666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78" r:id="rId3"/>
    <p:sldLayoutId id="2147483667" r:id="rId4"/>
    <p:sldLayoutId id="2147483668" r:id="rId5"/>
    <p:sldLayoutId id="2147483669" r:id="rId6"/>
    <p:sldLayoutId id="2147483670" r:id="rId7"/>
    <p:sldLayoutId id="2147483651" r:id="rId8"/>
    <p:sldLayoutId id="2147483661" r:id="rId9"/>
    <p:sldLayoutId id="2147483671" r:id="rId10"/>
    <p:sldLayoutId id="2147483679" r:id="rId11"/>
    <p:sldLayoutId id="2147483677" r:id="rId12"/>
    <p:sldLayoutId id="2147483672" r:id="rId13"/>
    <p:sldLayoutId id="2147483652" r:id="rId14"/>
    <p:sldLayoutId id="2147483653" r:id="rId15"/>
    <p:sldLayoutId id="2147483650" r:id="rId16"/>
    <p:sldLayoutId id="2147483654" r:id="rId17"/>
    <p:sldLayoutId id="2147483674" r:id="rId18"/>
    <p:sldLayoutId id="2147483676" r:id="rId19"/>
    <p:sldLayoutId id="2147483673" r:id="rId20"/>
    <p:sldLayoutId id="2147483675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niotu/IDEA_store" TargetMode="Externa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4164480-ECF3-4F09-B48E-13A40EAE5A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0" y="0"/>
            <a:ext cx="12192000" cy="6858000"/>
          </a:xfrm>
          <a:gradFill>
            <a:gsLst>
              <a:gs pos="0">
                <a:srgbClr val="FFC000"/>
              </a:gs>
              <a:gs pos="51000">
                <a:schemeClr val="tx1"/>
              </a:gs>
              <a:gs pos="83000">
                <a:srgbClr val="FFFF00"/>
              </a:gs>
              <a:gs pos="100000">
                <a:schemeClr val="tx1">
                  <a:lumMod val="95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23" name="Заголовок 22">
            <a:extLst>
              <a:ext uri="{FF2B5EF4-FFF2-40B4-BE49-F238E27FC236}">
                <a16:creationId xmlns:a16="http://schemas.microsoft.com/office/drawing/2014/main" id="{EE427349-2C23-4643-A4C8-552661FAA5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216" y="3667946"/>
            <a:ext cx="9285382" cy="1277857"/>
          </a:xfrm>
        </p:spPr>
        <p:txBody>
          <a:bodyPr rtlCol="0">
            <a:noAutofit/>
          </a:bodyPr>
          <a:lstStyle/>
          <a:p>
            <a:pPr rtl="0"/>
            <a:r>
              <a:rPr lang="en-US" sz="4400" dirty="0"/>
              <a:t>The furniture store website</a:t>
            </a:r>
            <a:endParaRPr lang="ru-RU" sz="4400" dirty="0"/>
          </a:p>
        </p:txBody>
      </p:sp>
      <p:sp>
        <p:nvSpPr>
          <p:cNvPr id="20" name="Текст 19">
            <a:extLst>
              <a:ext uri="{FF2B5EF4-FFF2-40B4-BE49-F238E27FC236}">
                <a16:creationId xmlns:a16="http://schemas.microsoft.com/office/drawing/2014/main" id="{A2D5ABC8-73C6-4DB8-B474-F46298EA24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84355" y="4687178"/>
            <a:ext cx="1598515" cy="1681163"/>
          </a:xfrm>
        </p:spPr>
        <p:txBody>
          <a:bodyPr rtlCol="0"/>
          <a:lstStyle/>
          <a:p>
            <a:pPr rtl="0"/>
            <a:r>
              <a:rPr lang="en-US" dirty="0"/>
              <a:t>A</a:t>
            </a:r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20C49F68-0122-45AF-8FB2-4A73D67BEF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40172" y="1726672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D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B0FFBF6C-2281-4A59-8BF0-A256739C02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03189" y="71740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I</a:t>
            </a:r>
            <a:endParaRPr lang="ru-RU" dirty="0"/>
          </a:p>
        </p:txBody>
      </p:sp>
      <p:sp>
        <p:nvSpPr>
          <p:cNvPr id="19" name="Текст 18">
            <a:extLst>
              <a:ext uri="{FF2B5EF4-FFF2-40B4-BE49-F238E27FC236}">
                <a16:creationId xmlns:a16="http://schemas.microsoft.com/office/drawing/2014/main" id="{5C600DDB-51C1-4E0E-8FC1-10C888E4E7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693" y="2858632"/>
            <a:ext cx="1253665" cy="1681163"/>
          </a:xfrm>
        </p:spPr>
        <p:txBody>
          <a:bodyPr rtlCol="0"/>
          <a:lstStyle/>
          <a:p>
            <a:pPr rtl="0"/>
            <a:r>
              <a:rPr lang="ru-RU"/>
              <a:t>E</a:t>
            </a:r>
          </a:p>
        </p:txBody>
      </p:sp>
      <p:sp>
        <p:nvSpPr>
          <p:cNvPr id="32" name="Подзаголовок 31">
            <a:extLst>
              <a:ext uri="{FF2B5EF4-FFF2-40B4-BE49-F238E27FC236}">
                <a16:creationId xmlns:a16="http://schemas.microsoft.com/office/drawing/2014/main" id="{F69B5076-6A18-4AD8-A2C2-DB967CF6E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70418" y="5453957"/>
            <a:ext cx="3916782" cy="914384"/>
          </a:xfrm>
        </p:spPr>
        <p:txBody>
          <a:bodyPr wrap="square" rtlCol="0">
            <a:noAutofit/>
          </a:bodyPr>
          <a:lstStyle/>
          <a:p>
            <a:pPr rtl="0"/>
            <a:r>
              <a:rPr lang="ru-RU" cap="none" dirty="0"/>
              <a:t>Дмитрий </a:t>
            </a:r>
            <a:r>
              <a:rPr lang="en-US" cap="none" dirty="0" err="1"/>
              <a:t>noitu</a:t>
            </a:r>
            <a:r>
              <a:rPr lang="en-US" cap="none" dirty="0"/>
              <a:t> </a:t>
            </a:r>
            <a:r>
              <a:rPr lang="ru-RU" cap="none" dirty="0" err="1"/>
              <a:t>Лукиянов</a:t>
            </a:r>
            <a:endParaRPr lang="ru-RU" cap="none" dirty="0"/>
          </a:p>
          <a:p>
            <a:pPr rtl="0"/>
            <a:r>
              <a:rPr lang="ru-RU" cap="none" dirty="0"/>
              <a:t>Семён </a:t>
            </a:r>
            <a:r>
              <a:rPr lang="en-US" cap="none" dirty="0"/>
              <a:t>SUPER-PAU</a:t>
            </a:r>
            <a:r>
              <a:rPr lang="ru-RU" cap="none" dirty="0"/>
              <a:t> Карпин</a:t>
            </a:r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BC4BB374-4C53-4405-B3D6-928C68A87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36371" y="2017985"/>
            <a:ext cx="0" cy="15343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FCDDB411-0E13-3741-911B-CFCB74C5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245428" y="5655432"/>
            <a:ext cx="33188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1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>
            <a:extLst>
              <a:ext uri="{FF2B5EF4-FFF2-40B4-BE49-F238E27FC236}">
                <a16:creationId xmlns:a16="http://schemas.microsoft.com/office/drawing/2014/main" id="{A112B089-A8F9-45B1-BE6E-EAC10163F0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266159"/>
            <a:ext cx="2941600" cy="360000"/>
          </a:xfrm>
        </p:spPr>
        <p:txBody>
          <a:bodyPr rtlCol="0"/>
          <a:lstStyle/>
          <a:p>
            <a:pPr rtl="0"/>
            <a:r>
              <a:rPr lang="ru-RU" dirty="0"/>
              <a:t>Базы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FE22F9B-4BF8-41DC-8F1C-836B546E59A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117103"/>
            <a:ext cx="2941600" cy="1141882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Хранение данных о клиентах и товарах реализовано при помощи базы данных.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rtlCol="0"/>
          <a:lstStyle/>
          <a:p>
            <a:pPr rtl="0"/>
            <a:r>
              <a:rPr lang="ru-RU" dirty="0"/>
              <a:t>А еще мы использовали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F515C5D-2CDB-4E66-B2B8-1451BC44247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266159"/>
            <a:ext cx="29416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dirty="0"/>
              <a:t>Python</a:t>
            </a: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B35F89A-6CDF-41F7-BD87-18B45BD733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117103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Язык, на котором написана большая часть сайта. Вся бэкенд составляющая работает на </a:t>
            </a:r>
            <a:r>
              <a:rPr lang="en-US" noProof="1"/>
              <a:t>Python.</a:t>
            </a:r>
            <a:endParaRPr lang="ru-RU" noProof="1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E1C399-8F48-44F5-9461-3C89866D4CE1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266159"/>
            <a:ext cx="2941600" cy="360000"/>
          </a:xfrm>
        </p:spPr>
        <p:txBody>
          <a:bodyPr rtlCol="0"/>
          <a:lstStyle/>
          <a:p>
            <a:pPr rtl="0"/>
            <a:r>
              <a:rPr lang="en-US" dirty="0"/>
              <a:t>Figma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E92B9716-8D44-4864-8986-720957B3436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117103"/>
            <a:ext cx="2941600" cy="1727516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Первичный дизайн страниц, создание логотипов, примерный вид кнопок и подборка шрифта для сайта.</a:t>
            </a:r>
          </a:p>
        </p:txBody>
      </p:sp>
      <p:sp>
        <p:nvSpPr>
          <p:cNvPr id="40" name="Дата 39">
            <a:extLst>
              <a:ext uri="{FF2B5EF4-FFF2-40B4-BE49-F238E27FC236}">
                <a16:creationId xmlns:a16="http://schemas.microsoft.com/office/drawing/2014/main" id="{B6D7F6A5-1D32-4FB4-A25C-6E4A52871CD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25.04.2023</a:t>
            </a:r>
            <a:endParaRPr lang="ru-RU" dirty="0"/>
          </a:p>
        </p:txBody>
      </p:sp>
      <p:sp>
        <p:nvSpPr>
          <p:cNvPr id="29" name="Нижний колонтитул 28">
            <a:extLst>
              <a:ext uri="{FF2B5EF4-FFF2-40B4-BE49-F238E27FC236}">
                <a16:creationId xmlns:a16="http://schemas.microsoft.com/office/drawing/2014/main" id="{D6F367EF-C259-4088-BD7A-95D314F0B2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dirty="0"/>
              <a:t>IDEA store website</a:t>
            </a:r>
            <a:endParaRPr lang="ru-RU" dirty="0"/>
          </a:p>
        </p:txBody>
      </p:sp>
      <p:sp>
        <p:nvSpPr>
          <p:cNvPr id="30" name="Номер слайда 29">
            <a:extLst>
              <a:ext uri="{FF2B5EF4-FFF2-40B4-BE49-F238E27FC236}">
                <a16:creationId xmlns:a16="http://schemas.microsoft.com/office/drawing/2014/main" id="{8875A7EC-3DB7-4BAF-9699-4DCDE45D006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7A55F035-06C6-4CD7-ABC9-1E7FF8A2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25.04.2023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433927C-E768-4063-858C-B052FB19E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dirty="0"/>
              <a:t>IDEA store website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12DF7C3-442D-460D-9076-A94602506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9FF96520-E4CE-4EAD-8ABF-1D2297D6B3AA}" type="slidenum">
              <a:rPr lang="ru-RU" smtClean="0"/>
              <a:pPr rtl="0"/>
              <a:t>11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rtlCol="0"/>
          <a:lstStyle/>
          <a:p>
            <a:pPr rtl="0"/>
            <a:r>
              <a:rPr lang="ru-RU" dirty="0" err="1"/>
              <a:t>командА</a:t>
            </a:r>
            <a:endParaRPr lang="ru-RU" dirty="0"/>
          </a:p>
        </p:txBody>
      </p:sp>
      <p:sp>
        <p:nvSpPr>
          <p:cNvPr id="32" name="Текст 31">
            <a:extLst>
              <a:ext uri="{FF2B5EF4-FFF2-40B4-BE49-F238E27FC236}">
                <a16:creationId xmlns:a16="http://schemas.microsoft.com/office/drawing/2014/main" id="{E50606CE-9ECB-4033-AF08-73FC376C312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694562" y="5061424"/>
            <a:ext cx="2743200" cy="320381"/>
          </a:xfrm>
        </p:spPr>
        <p:txBody>
          <a:bodyPr rtlCol="0"/>
          <a:lstStyle/>
          <a:p>
            <a:pPr rtl="0"/>
            <a:r>
              <a:rPr lang="ru-RU" cap="none" dirty="0"/>
              <a:t>Дмитрий</a:t>
            </a:r>
            <a:r>
              <a:rPr lang="en-US" cap="none" dirty="0"/>
              <a:t> </a:t>
            </a:r>
            <a:r>
              <a:rPr lang="en-US" cap="none" dirty="0" err="1"/>
              <a:t>niotu</a:t>
            </a:r>
            <a:r>
              <a:rPr lang="en-US" cap="none" dirty="0"/>
              <a:t> </a:t>
            </a:r>
            <a:r>
              <a:rPr lang="ru-RU" cap="none" dirty="0" err="1"/>
              <a:t>Лукиянов</a:t>
            </a:r>
            <a:endParaRPr lang="ru-RU" cap="none" dirty="0"/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4BFAF62A-F8A5-463D-9BF7-08EED60ABEC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00479" y="5406900"/>
            <a:ext cx="2076241" cy="562757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dirty="0"/>
              <a:t>Frontend, version control, managing</a:t>
            </a:r>
            <a:endParaRPr lang="ru-RU" dirty="0"/>
          </a:p>
        </p:txBody>
      </p:sp>
      <p:sp>
        <p:nvSpPr>
          <p:cNvPr id="36" name="Текст 35">
            <a:extLst>
              <a:ext uri="{FF2B5EF4-FFF2-40B4-BE49-F238E27FC236}">
                <a16:creationId xmlns:a16="http://schemas.microsoft.com/office/drawing/2014/main" id="{1E3A9758-9F8D-4290-B60A-19A2D1DA778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6689" y="5061423"/>
            <a:ext cx="2830749" cy="320381"/>
          </a:xfrm>
        </p:spPr>
        <p:txBody>
          <a:bodyPr rtlCol="0"/>
          <a:lstStyle/>
          <a:p>
            <a:pPr rtl="0"/>
            <a:r>
              <a:rPr lang="ru-RU" cap="none" dirty="0"/>
              <a:t>Семён </a:t>
            </a:r>
            <a:r>
              <a:rPr lang="en-US" cap="none" dirty="0"/>
              <a:t>SUPER-PAU </a:t>
            </a:r>
            <a:r>
              <a:rPr lang="ru-RU" cap="none" dirty="0"/>
              <a:t>Карпин</a:t>
            </a:r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E8ED43EC-2B81-4C03-B2D5-1E5BCA9AF5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15282" y="5406900"/>
            <a:ext cx="1975566" cy="562757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dirty="0"/>
              <a:t>Backend, </a:t>
            </a:r>
            <a:r>
              <a:rPr lang="en-US" dirty="0" err="1"/>
              <a:t>datascience</a:t>
            </a:r>
            <a:r>
              <a:rPr lang="en-US" dirty="0"/>
              <a:t>, developing</a:t>
            </a:r>
            <a:endParaRPr lang="ru-RU" dirty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C5CF932A-2583-E1DD-8CC4-780DFEBAF3A4}"/>
              </a:ext>
            </a:extLst>
          </p:cNvPr>
          <p:cNvSpPr/>
          <p:nvPr/>
        </p:nvSpPr>
        <p:spPr>
          <a:xfrm>
            <a:off x="6710463" y="1754277"/>
            <a:ext cx="2743200" cy="27432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83DE13E2-152E-2419-F94E-5BFCEF5C4E51}"/>
              </a:ext>
            </a:extLst>
          </p:cNvPr>
          <p:cNvSpPr/>
          <p:nvPr/>
        </p:nvSpPr>
        <p:spPr>
          <a:xfrm>
            <a:off x="2738338" y="1754277"/>
            <a:ext cx="2743200" cy="27432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E46DF18-087D-4FF8-A5A2-0C0EAD030693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6772274" y="0"/>
            <a:ext cx="5419725" cy="685800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8584C16-529D-49FC-9E5D-414F662195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0" y="-16299"/>
            <a:ext cx="5765422" cy="6874299"/>
          </a:xfr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8F84C8A3-BFE6-44FA-B04F-1AE7E2151B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8600" y="4145612"/>
            <a:ext cx="3281910" cy="470424"/>
          </a:xfrm>
        </p:spPr>
        <p:txBody>
          <a:bodyPr rtlCol="0">
            <a:noAutofit/>
          </a:bodyPr>
          <a:lstStyle/>
          <a:p>
            <a:pPr rtl="0"/>
            <a:r>
              <a:rPr lang="en-US" sz="2800" dirty="0"/>
              <a:t>IDEA store website</a:t>
            </a:r>
            <a:endParaRPr lang="ru-RU" sz="2800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C73F7B-2D44-4B60-8403-3E61DA1F05C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25.04.2023</a:t>
            </a:r>
            <a:endParaRPr lang="ru-RU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EFBC735-43B8-468D-9D37-E51AAF9D343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dirty="0"/>
              <a:t>IDEA store website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8C3C4A8-F198-4008-B069-610BBFEC409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12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3724849"/>
            <a:ext cx="3907972" cy="555171"/>
          </a:xfrm>
        </p:spPr>
        <p:txBody>
          <a:bodyPr rtlCol="0"/>
          <a:lstStyle/>
          <a:p>
            <a:pPr rtl="0"/>
            <a:r>
              <a:rPr lang="ru-RU" dirty="0"/>
              <a:t>Спасибо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D72BA46-762B-C89C-0E97-7CF1A9AA1A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8600" y="4902391"/>
            <a:ext cx="2310968" cy="470424"/>
          </a:xfrm>
        </p:spPr>
        <p:txBody>
          <a:bodyPr/>
          <a:lstStyle/>
          <a:p>
            <a:r>
              <a:rPr lang="ru-RU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54683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56" y="3257550"/>
            <a:ext cx="4203247" cy="743744"/>
          </a:xfrm>
        </p:spPr>
        <p:txBody>
          <a:bodyPr rtlCol="0"/>
          <a:lstStyle/>
          <a:p>
            <a:pPr rtl="0"/>
            <a:r>
              <a:rPr lang="ru-RU" dirty="0"/>
              <a:t>О нас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456" y="4238625"/>
            <a:ext cx="4203247" cy="1800225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ru-RU" sz="1600" dirty="0"/>
              <a:t>Проект представляет собой вебсайт для магазина мебели </a:t>
            </a:r>
            <a:r>
              <a:rPr lang="en-US" sz="1600" dirty="0"/>
              <a:t>IDEA</a:t>
            </a:r>
            <a:r>
              <a:rPr lang="ru-RU" sz="1600" dirty="0"/>
              <a:t>. На сайте реализован личный кабинет, каталог, корзина товаров и другие функции.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673CABDF-C205-4E5E-92F8-7C586336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25.04.2023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dirty="0"/>
              <a:t>IDEA store website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15BCA1-F2FE-4E47-B6D5-3BCFF65BFBF3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1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" y="0"/>
            <a:ext cx="4501911" cy="685800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768" y="2069658"/>
            <a:ext cx="5042568" cy="345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dirty="0"/>
              <a:t>Flask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264BC1-DA72-48D5-81A1-C62B430199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768" y="2415134"/>
            <a:ext cx="5041422" cy="807352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n-US" dirty="0"/>
              <a:t>WEB-</a:t>
            </a:r>
            <a:r>
              <a:rPr lang="ru-RU" dirty="0"/>
              <a:t>приложение и бэкенд составляющая была выполнена при помощи библиотеки </a:t>
            </a:r>
            <a:r>
              <a:rPr lang="en-US" dirty="0"/>
              <a:t>Flask</a:t>
            </a:r>
            <a:r>
              <a:rPr lang="ru-RU" dirty="0"/>
              <a:t> для </a:t>
            </a:r>
            <a:r>
              <a:rPr lang="en-US" dirty="0"/>
              <a:t>Python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Формы регистрации, оформления заказа и </a:t>
            </a:r>
            <a:r>
              <a:rPr lang="ru-RU" dirty="0" err="1"/>
              <a:t>подгрузка</a:t>
            </a:r>
            <a:r>
              <a:rPr lang="ru-RU" dirty="0"/>
              <a:t> данных из БД основаны на </a:t>
            </a:r>
            <a:r>
              <a:rPr lang="en-US" dirty="0"/>
              <a:t>Flask.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33" y="690928"/>
            <a:ext cx="4501910" cy="732282"/>
          </a:xfrm>
        </p:spPr>
        <p:txBody>
          <a:bodyPr rtlCol="0"/>
          <a:lstStyle/>
          <a:p>
            <a:pPr rtl="0"/>
            <a:r>
              <a:rPr lang="ru-RU" dirty="0"/>
              <a:t>Технологии</a:t>
            </a:r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3B319D9A-3123-4A8C-80E8-FEA22A44443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dirty="0"/>
              <a:t>IDEA store website</a:t>
            </a:r>
            <a:endParaRPr lang="ru-RU" dirty="0"/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18E5D0F5-4C11-47EE-BA9F-DEF2F44DD3D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3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58D86DE-B923-4D58-B00B-1914FA90BB7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00006" y="3587638"/>
            <a:ext cx="5042568" cy="320381"/>
          </a:xfrm>
        </p:spPr>
        <p:txBody>
          <a:bodyPr rtlCol="0"/>
          <a:lstStyle/>
          <a:p>
            <a:pPr rtl="0"/>
            <a:r>
              <a:rPr lang="en-US" dirty="0"/>
              <a:t>HTML / </a:t>
            </a:r>
            <a:r>
              <a:rPr lang="en-US" dirty="0" err="1"/>
              <a:t>css</a:t>
            </a:r>
            <a:r>
              <a:rPr lang="en-US" dirty="0"/>
              <a:t> / </a:t>
            </a:r>
            <a:r>
              <a:rPr lang="en-US" dirty="0" err="1"/>
              <a:t>js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071D6DC6-1167-4691-9102-803C951DFE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00006" y="3908019"/>
            <a:ext cx="5041422" cy="751530"/>
          </a:xfrm>
        </p:spPr>
        <p:txBody>
          <a:bodyPr rtlCol="0">
            <a:normAutofit fontScale="92500" lnSpcReduction="20000"/>
          </a:bodyPr>
          <a:lstStyle/>
          <a:p>
            <a:pPr rtl="0"/>
            <a:r>
              <a:rPr lang="ru-RU" dirty="0"/>
              <a:t>Для верстки </a:t>
            </a:r>
            <a:r>
              <a:rPr lang="en-US" dirty="0"/>
              <a:t>WEB-</a:t>
            </a:r>
            <a:r>
              <a:rPr lang="ru-RU" dirty="0"/>
              <a:t>страниц использовали </a:t>
            </a:r>
            <a:r>
              <a:rPr lang="en-US" dirty="0"/>
              <a:t>HTML</a:t>
            </a:r>
            <a:r>
              <a:rPr lang="ru-RU" dirty="0"/>
              <a:t>. Код писали вручную(без сторонних конструкторов). Стили и некоторые дополнительные элементы реализовали через </a:t>
            </a:r>
            <a:r>
              <a:rPr lang="en-US" dirty="0"/>
              <a:t>CSS </a:t>
            </a:r>
            <a:r>
              <a:rPr lang="ru-RU" dirty="0"/>
              <a:t>и </a:t>
            </a:r>
            <a:r>
              <a:rPr lang="en-US" dirty="0"/>
              <a:t>JavaScript.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8F60FE46-C4A2-49EB-9D1E-FEFE2C69E10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98264" y="5105618"/>
            <a:ext cx="5042568" cy="320381"/>
          </a:xfrm>
        </p:spPr>
        <p:txBody>
          <a:bodyPr rtlCol="0"/>
          <a:lstStyle/>
          <a:p>
            <a:pPr rtl="0"/>
            <a:r>
              <a:rPr lang="en-US" dirty="0" err="1"/>
              <a:t>github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FFD7B4A-6574-4881-83D5-1E45D4054B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398264" y="5451094"/>
            <a:ext cx="5041422" cy="905256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Контроль версий производили при помощи системы </a:t>
            </a:r>
            <a:r>
              <a:rPr lang="en-US" dirty="0"/>
              <a:t>GIT</a:t>
            </a:r>
            <a:r>
              <a:rPr lang="ru-RU" dirty="0"/>
              <a:t>. Репозиторий хранили на </a:t>
            </a:r>
            <a:r>
              <a:rPr lang="ru-RU" dirty="0">
                <a:hlinkClick r:id="rId5"/>
              </a:rPr>
              <a:t>сайте</a:t>
            </a:r>
            <a:r>
              <a:rPr lang="ru-RU" dirty="0"/>
              <a:t>. Использовали ветки для одновременной работы над проектом.</a:t>
            </a:r>
          </a:p>
        </p:txBody>
      </p:sp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171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</p:pic>
      <p:sp>
        <p:nvSpPr>
          <p:cNvPr id="17" name="Текст 16">
            <a:extLst>
              <a:ext uri="{FF2B5EF4-FFF2-40B4-BE49-F238E27FC236}">
                <a16:creationId xmlns:a16="http://schemas.microsoft.com/office/drawing/2014/main" id="{F231ED10-0A83-49CE-98FA-D420E3AAC7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7173" y="4513262"/>
            <a:ext cx="1500624" cy="1681163"/>
          </a:xfrm>
        </p:spPr>
        <p:txBody>
          <a:bodyPr rtlCol="0"/>
          <a:lstStyle/>
          <a:p>
            <a:pPr rtl="0"/>
            <a:r>
              <a:rPr lang="en-US" dirty="0"/>
              <a:t>K</a:t>
            </a:r>
            <a:endParaRPr lang="ru-RU" dirty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7B0A41CC-FB36-4319-BBBE-AA74E5A1B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77374" y="2750392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A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380" y="903514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F	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7374" y="897072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L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6144" y="5201920"/>
            <a:ext cx="5545766" cy="992505"/>
          </a:xfrm>
        </p:spPr>
        <p:txBody>
          <a:bodyPr rtlCol="0">
            <a:noAutofit/>
          </a:bodyPr>
          <a:lstStyle/>
          <a:p>
            <a:pPr rtl="0"/>
            <a:r>
              <a:rPr lang="ru-RU" dirty="0"/>
              <a:t>Общие сведения</a:t>
            </a:r>
          </a:p>
        </p:txBody>
      </p:sp>
      <p:sp>
        <p:nvSpPr>
          <p:cNvPr id="34" name="Графический объект 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/>
          </a:p>
        </p:txBody>
      </p:sp>
      <p:sp>
        <p:nvSpPr>
          <p:cNvPr id="4" name="Графический объект 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/>
          </a:p>
        </p:txBody>
      </p:sp>
      <p:sp>
        <p:nvSpPr>
          <p:cNvPr id="6" name="Текст 15">
            <a:extLst>
              <a:ext uri="{FF2B5EF4-FFF2-40B4-BE49-F238E27FC236}">
                <a16:creationId xmlns:a16="http://schemas.microsoft.com/office/drawing/2014/main" id="{B77FF722-7F19-002F-2CD8-79C6B9B89896}"/>
              </a:ext>
            </a:extLst>
          </p:cNvPr>
          <p:cNvSpPr txBox="1">
            <a:spLocks/>
          </p:cNvSpPr>
          <p:nvPr/>
        </p:nvSpPr>
        <p:spPr>
          <a:xfrm>
            <a:off x="2363413" y="4513261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844866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34186" y="2903538"/>
            <a:ext cx="3104198" cy="345475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en-US" dirty="0"/>
              <a:t>User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3DB723-F5E2-41A5-84C1-EBDEDA5B21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34141" y="3249013"/>
            <a:ext cx="3103493" cy="86640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Класс отвечающий за клиента. Умеет сохранять пароль, менять пароль. Описывает базовые данные пользователя.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BEDB7CB-2A17-4C89-8463-567F882F6B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41894" y="2903538"/>
            <a:ext cx="3104198" cy="320381"/>
          </a:xfrm>
        </p:spPr>
        <p:txBody>
          <a:bodyPr rtlCol="0"/>
          <a:lstStyle/>
          <a:p>
            <a:pPr rtl="0"/>
            <a:r>
              <a:rPr lang="en-US" dirty="0"/>
              <a:t>product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8F83235-6CF2-4F43-BEFE-6C0E272FD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42223" y="3249013"/>
            <a:ext cx="3103493" cy="86640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Класс описывающий продукты со всеми их параметрами. Хранит в себе картинки, название и другие данные о товарах.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38567012-CD35-41AB-B12D-92555A9BE0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41518" y="4547747"/>
            <a:ext cx="3104198" cy="320381"/>
          </a:xfrm>
        </p:spPr>
        <p:txBody>
          <a:bodyPr rtlCol="0"/>
          <a:lstStyle/>
          <a:p>
            <a:pPr rtl="0"/>
            <a:r>
              <a:rPr lang="en-US" dirty="0" err="1"/>
              <a:t>Registerform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0DC896C3-77D0-44A1-B244-9554FA063FE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42222" y="4893222"/>
            <a:ext cx="3103493" cy="866401"/>
          </a:xfrm>
        </p:spPr>
        <p:txBody>
          <a:bodyPr rtlCol="0"/>
          <a:lstStyle/>
          <a:p>
            <a:pPr rtl="0"/>
            <a:r>
              <a:rPr lang="ru-RU" dirty="0"/>
              <a:t>Отвечает за форму регистрации клиента.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Классы</a:t>
            </a:r>
          </a:p>
        </p:txBody>
      </p:sp>
      <p:sp>
        <p:nvSpPr>
          <p:cNvPr id="13" name="Дата 12">
            <a:extLst>
              <a:ext uri="{FF2B5EF4-FFF2-40B4-BE49-F238E27FC236}">
                <a16:creationId xmlns:a16="http://schemas.microsoft.com/office/drawing/2014/main" id="{82D29919-4912-4253-A7DE-F4EFF799094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25.04.2023</a:t>
            </a:r>
            <a:endParaRPr lang="ru-RU" dirty="0"/>
          </a:p>
        </p:txBody>
      </p:sp>
      <p:sp>
        <p:nvSpPr>
          <p:cNvPr id="14" name="Нижний колонтитул 13">
            <a:extLst>
              <a:ext uri="{FF2B5EF4-FFF2-40B4-BE49-F238E27FC236}">
                <a16:creationId xmlns:a16="http://schemas.microsoft.com/office/drawing/2014/main" id="{99C42777-54AD-453F-B4EF-F59AF9213DD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dirty="0"/>
              <a:t>IDEA store website</a:t>
            </a:r>
            <a:endParaRPr lang="ru-RU" dirty="0"/>
          </a:p>
        </p:txBody>
      </p:sp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A65DB049-1A50-43CE-907A-2AA792D6F9F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5</a:t>
            </a:fld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547D840D-AC6E-4F0E-B562-819386D3E35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33811" y="4551950"/>
            <a:ext cx="3104198" cy="320381"/>
          </a:xfrm>
        </p:spPr>
        <p:txBody>
          <a:bodyPr rtlCol="0"/>
          <a:lstStyle/>
          <a:p>
            <a:pPr rtl="0"/>
            <a:r>
              <a:rPr lang="en-US" dirty="0" err="1"/>
              <a:t>Loginform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4B9C2507-FEB7-4DC8-B74C-12FDF7B2DA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33766" y="4897425"/>
            <a:ext cx="3103493" cy="866401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Отвечает за авторизацию клиента</a:t>
            </a:r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0" y="0"/>
            <a:ext cx="12192000" cy="6858000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B0A41CC-FB36-4319-BBBE-AA74E5A1B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91098" y="2750391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O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380" y="903514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F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7374" y="897072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R</a:t>
            </a:r>
            <a:endParaRPr lang="ru-RU" dirty="0"/>
          </a:p>
        </p:txBody>
      </p:sp>
      <p:sp>
        <p:nvSpPr>
          <p:cNvPr id="34" name="Графический объект 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/>
          </a:p>
        </p:txBody>
      </p:sp>
      <p:sp>
        <p:nvSpPr>
          <p:cNvPr id="4" name="Графический объект 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/>
          </a:p>
        </p:txBody>
      </p:sp>
      <p:sp>
        <p:nvSpPr>
          <p:cNvPr id="6" name="Текст 15">
            <a:extLst>
              <a:ext uri="{FF2B5EF4-FFF2-40B4-BE49-F238E27FC236}">
                <a16:creationId xmlns:a16="http://schemas.microsoft.com/office/drawing/2014/main" id="{B77FF722-7F19-002F-2CD8-79C6B9B89896}"/>
              </a:ext>
            </a:extLst>
          </p:cNvPr>
          <p:cNvSpPr txBox="1">
            <a:spLocks/>
          </p:cNvSpPr>
          <p:nvPr/>
        </p:nvSpPr>
        <p:spPr>
          <a:xfrm>
            <a:off x="3860652" y="4475096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</a:t>
            </a:r>
          </a:p>
        </p:txBody>
      </p:sp>
      <p:sp>
        <p:nvSpPr>
          <p:cNvPr id="10" name="Текст 15">
            <a:extLst>
              <a:ext uri="{FF2B5EF4-FFF2-40B4-BE49-F238E27FC236}">
                <a16:creationId xmlns:a16="http://schemas.microsoft.com/office/drawing/2014/main" id="{71D9A75E-F303-75D8-42B7-A61FC648964C}"/>
              </a:ext>
            </a:extLst>
          </p:cNvPr>
          <p:cNvSpPr txBox="1">
            <a:spLocks/>
          </p:cNvSpPr>
          <p:nvPr/>
        </p:nvSpPr>
        <p:spPr>
          <a:xfrm>
            <a:off x="2191098" y="4475097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D7D6B6DA-04BD-4D95-BA6D-512347432E15}"/>
              </a:ext>
            </a:extLst>
          </p:cNvPr>
          <p:cNvSpPr txBox="1">
            <a:spLocks/>
          </p:cNvSpPr>
          <p:nvPr/>
        </p:nvSpPr>
        <p:spPr>
          <a:xfrm>
            <a:off x="6637114" y="1016818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A162BFF1-3BD6-0CDD-69E3-3E38EC70FE4B}"/>
              </a:ext>
            </a:extLst>
          </p:cNvPr>
          <p:cNvSpPr txBox="1">
            <a:spLocks/>
          </p:cNvSpPr>
          <p:nvPr/>
        </p:nvSpPr>
        <p:spPr>
          <a:xfrm>
            <a:off x="6637113" y="2749041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F475BFA8-DB8F-87EC-9741-00A63A87C2A9}"/>
              </a:ext>
            </a:extLst>
          </p:cNvPr>
          <p:cNvSpPr txBox="1">
            <a:spLocks/>
          </p:cNvSpPr>
          <p:nvPr/>
        </p:nvSpPr>
        <p:spPr>
          <a:xfrm>
            <a:off x="6629792" y="4475096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D93DF917-A2E6-8AFA-EB9A-23428206E089}"/>
              </a:ext>
            </a:extLst>
          </p:cNvPr>
          <p:cNvCxnSpPr/>
          <p:nvPr/>
        </p:nvCxnSpPr>
        <p:spPr>
          <a:xfrm>
            <a:off x="6429983" y="1498060"/>
            <a:ext cx="0" cy="4703091"/>
          </a:xfrm>
          <a:prstGeom prst="line">
            <a:avLst/>
          </a:prstGeom>
          <a:ln w="15875">
            <a:solidFill>
              <a:srgbClr val="C3EF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84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50921" y="2145859"/>
            <a:ext cx="5042568" cy="345473"/>
          </a:xfrm>
        </p:spPr>
        <p:txBody>
          <a:bodyPr vert="horz" lIns="0" tIns="45720" rIns="91440" bIns="45720" rtlCol="0" anchor="t">
            <a:normAutofit/>
          </a:bodyPr>
          <a:lstStyle/>
          <a:p>
            <a:pPr rtl="0"/>
            <a:r>
              <a:rPr lang="en-US" dirty="0"/>
              <a:t>jinja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CB14EA2-CBDF-4C65-9598-93DEDB4C9C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50921" y="2464515"/>
            <a:ext cx="5041422" cy="638607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Вывод данных из </a:t>
            </a:r>
            <a:r>
              <a:rPr lang="en-US" dirty="0"/>
              <a:t>Python. </a:t>
            </a:r>
            <a:r>
              <a:rPr lang="ru-RU" dirty="0"/>
              <a:t>Создание группы объектов при помощи циклов </a:t>
            </a:r>
            <a:r>
              <a:rPr lang="en-US" dirty="0"/>
              <a:t>for</a:t>
            </a:r>
            <a:r>
              <a:rPr lang="ru-RU" dirty="0"/>
              <a:t> прямо в </a:t>
            </a:r>
            <a:r>
              <a:rPr lang="en-US" dirty="0"/>
              <a:t>HTML </a:t>
            </a:r>
            <a:r>
              <a:rPr lang="ru-RU" dirty="0"/>
              <a:t>коде.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253"/>
            <a:ext cx="2362200" cy="1110286"/>
          </a:xfrm>
        </p:spPr>
        <p:txBody>
          <a:bodyPr rtlCol="0"/>
          <a:lstStyle/>
          <a:p>
            <a:pPr rtl="0"/>
            <a:r>
              <a:rPr lang="en-US" dirty="0"/>
              <a:t>Frontend</a:t>
            </a:r>
            <a:endParaRPr lang="ru-RU" dirty="0"/>
          </a:p>
        </p:txBody>
      </p:sp>
      <p:sp>
        <p:nvSpPr>
          <p:cNvPr id="11" name="Дата 10">
            <a:extLst>
              <a:ext uri="{FF2B5EF4-FFF2-40B4-BE49-F238E27FC236}">
                <a16:creationId xmlns:a16="http://schemas.microsoft.com/office/drawing/2014/main" id="{2EB774B5-B44C-4B2E-8DA7-7DA4F594A31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25.04.2023</a:t>
            </a:r>
            <a:endParaRPr lang="ru-RU" dirty="0"/>
          </a:p>
        </p:txBody>
      </p:sp>
      <p:sp>
        <p:nvSpPr>
          <p:cNvPr id="12" name="Нижний колонтитул 11">
            <a:extLst>
              <a:ext uri="{FF2B5EF4-FFF2-40B4-BE49-F238E27FC236}">
                <a16:creationId xmlns:a16="http://schemas.microsoft.com/office/drawing/2014/main" id="{06ACBB45-6616-4FE9-B211-BDCA0491C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dirty="0"/>
              <a:t>IDEA store website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8EB4FD15-5553-45C2-B403-92726A0897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3A00EDB-B024-49EC-A7CD-4E3A92A0AC2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50921" y="3198051"/>
            <a:ext cx="5042568" cy="320381"/>
          </a:xfrm>
        </p:spPr>
        <p:txBody>
          <a:bodyPr rtlCol="0"/>
          <a:lstStyle/>
          <a:p>
            <a:pPr rtl="0"/>
            <a:r>
              <a:rPr lang="en-US" dirty="0"/>
              <a:t>CSS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FD82EC7-5ADD-4197-AE50-6BAA12DAE5D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50922" y="3429000"/>
            <a:ext cx="5422652" cy="796147"/>
          </a:xfrm>
        </p:spPr>
        <p:txBody>
          <a:bodyPr rtlCol="0">
            <a:normAutofit/>
          </a:bodyPr>
          <a:lstStyle/>
          <a:p>
            <a:pPr rtl="0"/>
            <a:r>
              <a:rPr lang="ru-RU" sz="1100" dirty="0"/>
              <a:t>Расположение объектов на сайте при помощи </a:t>
            </a:r>
            <a:r>
              <a:rPr lang="en-US" sz="1100" dirty="0"/>
              <a:t>Flexbox. </a:t>
            </a:r>
            <a:r>
              <a:rPr lang="ru-RU" sz="1100" dirty="0" err="1"/>
              <a:t>Подгрузка</a:t>
            </a:r>
            <a:r>
              <a:rPr lang="ru-RU" sz="1100" dirty="0"/>
              <a:t> </a:t>
            </a:r>
            <a:r>
              <a:rPr lang="ru-RU" sz="1100" dirty="0" err="1"/>
              <a:t>кастомных</a:t>
            </a:r>
            <a:r>
              <a:rPr lang="ru-RU" sz="1100" dirty="0"/>
              <a:t> шрифтов с сайта </a:t>
            </a:r>
            <a:r>
              <a:rPr lang="en-US" sz="1100" dirty="0"/>
              <a:t>Google Fonts. </a:t>
            </a:r>
            <a:r>
              <a:rPr lang="ru-RU" sz="1100" dirty="0"/>
              <a:t>Стилизация объектов в красивый и приемлемый вид.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D89BFD7D-5F7D-451D-BDB4-C36E0A7A44B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921" y="5302434"/>
            <a:ext cx="5042568" cy="320381"/>
          </a:xfrm>
        </p:spPr>
        <p:txBody>
          <a:bodyPr rtlCol="0"/>
          <a:lstStyle/>
          <a:p>
            <a:pPr rtl="0"/>
            <a:r>
              <a:rPr lang="en-US" dirty="0"/>
              <a:t>Html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19E19BC-12C6-4F34-8ADE-99486BCBB8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50922" y="5647910"/>
            <a:ext cx="5041422" cy="54010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Верстка страницы, базовые модули и блоки.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D0BCF128-16BF-47FB-8300-C056A7A674B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450921" y="4250243"/>
            <a:ext cx="5042568" cy="320381"/>
          </a:xfrm>
        </p:spPr>
        <p:txBody>
          <a:bodyPr rtlCol="0"/>
          <a:lstStyle/>
          <a:p>
            <a:pPr rtl="0"/>
            <a:r>
              <a:rPr lang="en-US" dirty="0" err="1"/>
              <a:t>Javascript</a:t>
            </a:r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9D5723A4-63FA-4038-9604-C74D5B19B6C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50922" y="4595719"/>
            <a:ext cx="5041422" cy="540104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Скрипты для плавной прокрутки.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06F9951-1544-4FB3-80F2-82D60E16068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0" y="0"/>
            <a:ext cx="12192000" cy="6858000"/>
          </a:xfr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46000">
                <a:schemeClr val="accent3">
                  <a:lumMod val="95000"/>
                  <a:lumOff val="5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</p:pic>
      <p:sp>
        <p:nvSpPr>
          <p:cNvPr id="16" name="Текст 15">
            <a:extLst>
              <a:ext uri="{FF2B5EF4-FFF2-40B4-BE49-F238E27FC236}">
                <a16:creationId xmlns:a16="http://schemas.microsoft.com/office/drawing/2014/main" id="{7B0A41CC-FB36-4319-BBBE-AA74E5A1B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191098" y="2750391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T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5997A14-473C-4DE2-94EB-80C3F334E4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380" y="903514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G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2958308-20D5-405F-BD76-550B9140B0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77374" y="897072"/>
            <a:ext cx="1253665" cy="1681163"/>
          </a:xfrm>
        </p:spPr>
        <p:txBody>
          <a:bodyPr rtlCol="0"/>
          <a:lstStyle/>
          <a:p>
            <a:pPr rtl="0"/>
            <a:r>
              <a:rPr lang="en-US" dirty="0"/>
              <a:t>I</a:t>
            </a:r>
            <a:endParaRPr lang="ru-RU" dirty="0"/>
          </a:p>
        </p:txBody>
      </p:sp>
      <p:sp>
        <p:nvSpPr>
          <p:cNvPr id="34" name="Графический объект 8">
            <a:extLst>
              <a:ext uri="{FF2B5EF4-FFF2-40B4-BE49-F238E27FC236}">
                <a16:creationId xmlns:a16="http://schemas.microsoft.com/office/drawing/2014/main" id="{2605E566-83BF-4E26-ABAF-2EFCD9336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45311" y="1857400"/>
            <a:ext cx="691575" cy="8866"/>
          </a:xfrm>
          <a:custGeom>
            <a:avLst/>
            <a:gdLst>
              <a:gd name="connsiteX0" fmla="*/ 691576 w 691575"/>
              <a:gd name="connsiteY0" fmla="*/ 0 h 8866"/>
              <a:gd name="connsiteX1" fmla="*/ 0 w 691575"/>
              <a:gd name="connsiteY1" fmla="*/ 0 h 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1575" h="8866">
                <a:moveTo>
                  <a:pt x="691576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/>
          </a:p>
        </p:txBody>
      </p:sp>
      <p:sp>
        <p:nvSpPr>
          <p:cNvPr id="4" name="Графический объект 8">
            <a:extLst>
              <a:ext uri="{FF2B5EF4-FFF2-40B4-BE49-F238E27FC236}">
                <a16:creationId xmlns:a16="http://schemas.microsoft.com/office/drawing/2014/main" id="{2DBA301F-6BB2-41DC-8962-5D0CC49F7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65384" y="1857931"/>
            <a:ext cx="922101" cy="2573623"/>
          </a:xfrm>
          <a:custGeom>
            <a:avLst/>
            <a:gdLst>
              <a:gd name="connsiteX0" fmla="*/ 922101 w 922101"/>
              <a:gd name="connsiteY0" fmla="*/ 2615575 h 2615575"/>
              <a:gd name="connsiteX1" fmla="*/ 922101 w 922101"/>
              <a:gd name="connsiteY1" fmla="*/ 1134894 h 2615575"/>
              <a:gd name="connsiteX2" fmla="*/ 922101 w 922101"/>
              <a:gd name="connsiteY2" fmla="*/ 0 h 2615575"/>
              <a:gd name="connsiteX3" fmla="*/ 0 w 922101"/>
              <a:gd name="connsiteY3" fmla="*/ 0 h 2615575"/>
              <a:gd name="connsiteX0" fmla="*/ 922101 w 922101"/>
              <a:gd name="connsiteY0" fmla="*/ 2332208 h 2332208"/>
              <a:gd name="connsiteX1" fmla="*/ 922101 w 922101"/>
              <a:gd name="connsiteY1" fmla="*/ 1134894 h 2332208"/>
              <a:gd name="connsiteX2" fmla="*/ 922101 w 922101"/>
              <a:gd name="connsiteY2" fmla="*/ 0 h 2332208"/>
              <a:gd name="connsiteX3" fmla="*/ 0 w 922101"/>
              <a:gd name="connsiteY3" fmla="*/ 0 h 23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101" h="2332208">
                <a:moveTo>
                  <a:pt x="922101" y="2332208"/>
                </a:moveTo>
                <a:lnTo>
                  <a:pt x="922101" y="1134894"/>
                </a:lnTo>
                <a:lnTo>
                  <a:pt x="922101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C3EF0C"/>
            </a:solidFill>
            <a:prstDash val="solid"/>
            <a:miter/>
          </a:ln>
        </p:spPr>
        <p:txBody>
          <a:bodyPr rtlCol="0" anchor="ctr"/>
          <a:lstStyle/>
          <a:p>
            <a:pPr rtl="0"/>
            <a:endParaRPr lang="ru-RU"/>
          </a:p>
        </p:txBody>
      </p:sp>
      <p:sp>
        <p:nvSpPr>
          <p:cNvPr id="6" name="Текст 15">
            <a:extLst>
              <a:ext uri="{FF2B5EF4-FFF2-40B4-BE49-F238E27FC236}">
                <a16:creationId xmlns:a16="http://schemas.microsoft.com/office/drawing/2014/main" id="{B77FF722-7F19-002F-2CD8-79C6B9B89896}"/>
              </a:ext>
            </a:extLst>
          </p:cNvPr>
          <p:cNvSpPr txBox="1">
            <a:spLocks/>
          </p:cNvSpPr>
          <p:nvPr/>
        </p:nvSpPr>
        <p:spPr>
          <a:xfrm>
            <a:off x="3860652" y="4475096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</a:t>
            </a:r>
          </a:p>
        </p:txBody>
      </p:sp>
      <p:sp>
        <p:nvSpPr>
          <p:cNvPr id="10" name="Текст 15">
            <a:extLst>
              <a:ext uri="{FF2B5EF4-FFF2-40B4-BE49-F238E27FC236}">
                <a16:creationId xmlns:a16="http://schemas.microsoft.com/office/drawing/2014/main" id="{71D9A75E-F303-75D8-42B7-A61FC648964C}"/>
              </a:ext>
            </a:extLst>
          </p:cNvPr>
          <p:cNvSpPr txBox="1">
            <a:spLocks/>
          </p:cNvSpPr>
          <p:nvPr/>
        </p:nvSpPr>
        <p:spPr>
          <a:xfrm>
            <a:off x="2191098" y="4475097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</a:t>
            </a:r>
          </a:p>
        </p:txBody>
      </p:sp>
      <p:sp>
        <p:nvSpPr>
          <p:cNvPr id="13" name="Текст 15">
            <a:extLst>
              <a:ext uri="{FF2B5EF4-FFF2-40B4-BE49-F238E27FC236}">
                <a16:creationId xmlns:a16="http://schemas.microsoft.com/office/drawing/2014/main" id="{D7D6B6DA-04BD-4D95-BA6D-512347432E15}"/>
              </a:ext>
            </a:extLst>
          </p:cNvPr>
          <p:cNvSpPr txBox="1">
            <a:spLocks/>
          </p:cNvSpPr>
          <p:nvPr/>
        </p:nvSpPr>
        <p:spPr>
          <a:xfrm>
            <a:off x="6637114" y="1016818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A162BFF1-3BD6-0CDD-69E3-3E38EC70FE4B}"/>
              </a:ext>
            </a:extLst>
          </p:cNvPr>
          <p:cNvSpPr txBox="1">
            <a:spLocks/>
          </p:cNvSpPr>
          <p:nvPr/>
        </p:nvSpPr>
        <p:spPr>
          <a:xfrm>
            <a:off x="6637113" y="2749041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F475BFA8-DB8F-87EC-9741-00A63A87C2A9}"/>
              </a:ext>
            </a:extLst>
          </p:cNvPr>
          <p:cNvSpPr txBox="1">
            <a:spLocks/>
          </p:cNvSpPr>
          <p:nvPr/>
        </p:nvSpPr>
        <p:spPr>
          <a:xfrm>
            <a:off x="5530206" y="4475469"/>
            <a:ext cx="1253665" cy="168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</a:t>
            </a: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D93DF917-A2E6-8AFA-EB9A-23428206E089}"/>
              </a:ext>
            </a:extLst>
          </p:cNvPr>
          <p:cNvCxnSpPr>
            <a:cxnSpLocks/>
          </p:cNvCxnSpPr>
          <p:nvPr/>
        </p:nvCxnSpPr>
        <p:spPr>
          <a:xfrm>
            <a:off x="3860652" y="6402551"/>
            <a:ext cx="2996119" cy="0"/>
          </a:xfrm>
          <a:prstGeom prst="line">
            <a:avLst/>
          </a:prstGeom>
          <a:ln w="15875">
            <a:solidFill>
              <a:srgbClr val="C3EF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43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34142" y="3971432"/>
            <a:ext cx="2941600" cy="602526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ХРАНИЛИЩЕ ДАННЫХ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034142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1"/>
              <a:t>Мы использовали один репозиторий на</a:t>
            </a:r>
            <a:r>
              <a:rPr lang="en-US" noProof="1"/>
              <a:t> github</a:t>
            </a:r>
            <a:r>
              <a:rPr lang="ru-RU" noProof="1"/>
              <a:t>, чтобы иметь общий доступ к нему. </a:t>
            </a:r>
          </a:p>
        </p:txBody>
      </p:sp>
      <p:pic>
        <p:nvPicPr>
          <p:cNvPr id="27" name="Рисунок 11" descr="Синхронизация облака">
            <a:extLst>
              <a:ext uri="{FF2B5EF4-FFF2-40B4-BE49-F238E27FC236}">
                <a16:creationId xmlns:a16="http://schemas.microsoft.com/office/drawing/2014/main" id="{E7501A7A-87F1-48B8-AE66-9FB3CB45D40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34142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515600" cy="924808"/>
          </a:xfrm>
        </p:spPr>
        <p:txBody>
          <a:bodyPr rtlCol="0"/>
          <a:lstStyle/>
          <a:p>
            <a:pPr rtl="0"/>
            <a:r>
              <a:rPr lang="en-US" dirty="0"/>
              <a:t>Version control</a:t>
            </a:r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706975" y="3971432"/>
            <a:ext cx="2941600" cy="3600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Ветки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706975" y="4605832"/>
            <a:ext cx="2941600" cy="1141882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ru-RU" noProof="1"/>
              <a:t>Ветки помогли работать над проектом одновременно. Можно всегда свериться с рабочей версией в </a:t>
            </a:r>
            <a:r>
              <a:rPr lang="en-US" noProof="1"/>
              <a:t>master-</a:t>
            </a:r>
            <a:r>
              <a:rPr lang="ru-RU" noProof="1"/>
              <a:t>ветке.</a:t>
            </a:r>
          </a:p>
        </p:txBody>
      </p:sp>
      <p:pic>
        <p:nvPicPr>
          <p:cNvPr id="28" name="Рисунок 15" descr="Схема ветвления">
            <a:extLst>
              <a:ext uri="{FF2B5EF4-FFF2-40B4-BE49-F238E27FC236}">
                <a16:creationId xmlns:a16="http://schemas.microsoft.com/office/drawing/2014/main" id="{55BF36B0-70C1-41A7-97F7-10772AE3E31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706975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8412200" y="3971432"/>
            <a:ext cx="2941600" cy="36000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Портфолио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8412200" y="4605832"/>
            <a:ext cx="2941600" cy="11418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Проект всегда будет на сайте, и при желании его можно будет показать друзьям или работодателю.</a:t>
            </a:r>
          </a:p>
        </p:txBody>
      </p:sp>
      <p:pic>
        <p:nvPicPr>
          <p:cNvPr id="29" name="Рисунок 17" descr="Голова с шестеренками">
            <a:extLst>
              <a:ext uri="{FF2B5EF4-FFF2-40B4-BE49-F238E27FC236}">
                <a16:creationId xmlns:a16="http://schemas.microsoft.com/office/drawing/2014/main" id="{3F6B18F7-FCBF-493A-AD96-1FFF95A95E2F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412200" y="3048000"/>
            <a:ext cx="769486" cy="769486"/>
          </a:xfr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11" name="Дата 10">
            <a:extLst>
              <a:ext uri="{FF2B5EF4-FFF2-40B4-BE49-F238E27FC236}">
                <a16:creationId xmlns:a16="http://schemas.microsoft.com/office/drawing/2014/main" id="{B4C05DEF-58BE-478D-BC6C-655338652023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dirty="0"/>
              <a:t>25.04.2023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dirty="0"/>
              <a:t>IDEA store website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ru-RU" smtClean="0"/>
              <a:pPr rtl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174">
      <a:dk1>
        <a:srgbClr val="1E1E1E"/>
      </a:dk1>
      <a:lt1>
        <a:sysClr val="window" lastClr="FFFFFF"/>
      </a:lt1>
      <a:dk2>
        <a:srgbClr val="44546A"/>
      </a:dk2>
      <a:lt2>
        <a:srgbClr val="E7E6E6"/>
      </a:lt2>
      <a:accent1>
        <a:srgbClr val="81CC48"/>
      </a:accent1>
      <a:accent2>
        <a:srgbClr val="45BEAD"/>
      </a:accent2>
      <a:accent3>
        <a:srgbClr val="BFFF4B"/>
      </a:accent3>
      <a:accent4>
        <a:srgbClr val="B001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0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58847072_TF12041065_Win32" id="{DA4D5DC2-8858-40F6-887C-75F62D8FCA47}" vid="{FD740128-B963-4989-BC80-B3210D50256C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FFC980-8EEC-4CFC-96C7-CEB6F5CA8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1612839-5FA9-4715-8A7D-7F95D097B1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66E941-6182-4A32-B603-DDB09E5F0715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 STEM</Template>
  <TotalTime>96</TotalTime>
  <Words>435</Words>
  <Application>Microsoft Office PowerPoint</Application>
  <PresentationFormat>Широкоэкранный</PresentationFormat>
  <Paragraphs>111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Source Sans Pro</vt:lpstr>
      <vt:lpstr>Times New Roman</vt:lpstr>
      <vt:lpstr>Тема Office</vt:lpstr>
      <vt:lpstr>The furniture store website</vt:lpstr>
      <vt:lpstr>О нас</vt:lpstr>
      <vt:lpstr>Технологии</vt:lpstr>
      <vt:lpstr>Общие сведения</vt:lpstr>
      <vt:lpstr>Классы</vt:lpstr>
      <vt:lpstr>Презентация PowerPoint</vt:lpstr>
      <vt:lpstr>Frontend</vt:lpstr>
      <vt:lpstr>Презентация PowerPoint</vt:lpstr>
      <vt:lpstr>Version control</vt:lpstr>
      <vt:lpstr>А еще мы использовали</vt:lpstr>
      <vt:lpstr>командА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furniture store website</dc:title>
  <dc:creator>Дмитрий .</dc:creator>
  <cp:lastModifiedBy>Дмитрий .</cp:lastModifiedBy>
  <cp:revision>3</cp:revision>
  <dcterms:created xsi:type="dcterms:W3CDTF">2023-04-24T09:36:01Z</dcterms:created>
  <dcterms:modified xsi:type="dcterms:W3CDTF">2023-04-25T11:54:40Z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